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6CB"/>
          </a:solidFill>
        </a:fill>
      </a:tcStyle>
    </a:wholeTbl>
    <a:band2H>
      <a:tcTxStyle/>
      <a:tcStyle>
        <a:tcBdr/>
        <a:fill>
          <a:solidFill>
            <a:srgbClr val="E6ECE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71" d="100"/>
          <a:sy n="71" d="100"/>
        </p:scale>
        <p:origin x="6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700">
        <a:latin typeface="+mn-lt"/>
        <a:ea typeface="+mn-ea"/>
        <a:cs typeface="+mn-cs"/>
        <a:sym typeface="Arial"/>
      </a:defRPr>
    </a:lvl1pPr>
    <a:lvl2pPr indent="114300" defTabSz="584200" latinLnBrk="0">
      <a:defRPr sz="700">
        <a:latin typeface="+mn-lt"/>
        <a:ea typeface="+mn-ea"/>
        <a:cs typeface="+mn-cs"/>
        <a:sym typeface="Arial"/>
      </a:defRPr>
    </a:lvl2pPr>
    <a:lvl3pPr indent="228600" defTabSz="584200" latinLnBrk="0">
      <a:defRPr sz="700">
        <a:latin typeface="+mn-lt"/>
        <a:ea typeface="+mn-ea"/>
        <a:cs typeface="+mn-cs"/>
        <a:sym typeface="Arial"/>
      </a:defRPr>
    </a:lvl3pPr>
    <a:lvl4pPr indent="342900" defTabSz="584200" latinLnBrk="0">
      <a:defRPr sz="700">
        <a:latin typeface="+mn-lt"/>
        <a:ea typeface="+mn-ea"/>
        <a:cs typeface="+mn-cs"/>
        <a:sym typeface="Arial"/>
      </a:defRPr>
    </a:lvl4pPr>
    <a:lvl5pPr indent="457200" defTabSz="584200" latinLnBrk="0">
      <a:defRPr sz="700">
        <a:latin typeface="+mn-lt"/>
        <a:ea typeface="+mn-ea"/>
        <a:cs typeface="+mn-cs"/>
        <a:sym typeface="Arial"/>
      </a:defRPr>
    </a:lvl5pPr>
    <a:lvl6pPr indent="571500" defTabSz="584200" latinLnBrk="0">
      <a:defRPr sz="700">
        <a:latin typeface="+mn-lt"/>
        <a:ea typeface="+mn-ea"/>
        <a:cs typeface="+mn-cs"/>
        <a:sym typeface="Arial"/>
      </a:defRPr>
    </a:lvl6pPr>
    <a:lvl7pPr indent="685800" defTabSz="584200" latinLnBrk="0">
      <a:defRPr sz="700">
        <a:latin typeface="+mn-lt"/>
        <a:ea typeface="+mn-ea"/>
        <a:cs typeface="+mn-cs"/>
        <a:sym typeface="Arial"/>
      </a:defRPr>
    </a:lvl7pPr>
    <a:lvl8pPr indent="800100" defTabSz="584200" latinLnBrk="0">
      <a:defRPr sz="700">
        <a:latin typeface="+mn-lt"/>
        <a:ea typeface="+mn-ea"/>
        <a:cs typeface="+mn-cs"/>
        <a:sym typeface="Arial"/>
      </a:defRPr>
    </a:lvl8pPr>
    <a:lvl9pPr indent="914400" defTabSz="584200" latinLnBrk="0">
      <a:defRPr sz="7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4E266-5606-7642-B0C1-60A87F29369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2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0640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8323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729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79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52394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731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52177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6384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999814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87481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2274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15488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65783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44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94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07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941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01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5199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837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9237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878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5432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5" r:id="rId22"/>
    <p:sldLayoutId id="2147483686" r:id="rId23"/>
    <p:sldLayoutId id="2147483687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7479713-3D99-491D-9365-51F6ED7312A9}"/>
              </a:ext>
            </a:extLst>
          </p:cNvPr>
          <p:cNvSpPr txBox="1"/>
          <p:nvPr/>
        </p:nvSpPr>
        <p:spPr>
          <a:xfrm>
            <a:off x="833865" y="6639515"/>
            <a:ext cx="2073220" cy="124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00" dirty="0"/>
              <a:t>This could be a place for your sources.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0D95F50-2C17-45B6-B2B7-E299AF011D1E}"/>
              </a:ext>
            </a:extLst>
          </p:cNvPr>
          <p:cNvSpPr txBox="1"/>
          <p:nvPr/>
        </p:nvSpPr>
        <p:spPr>
          <a:xfrm>
            <a:off x="7916306" y="6680448"/>
            <a:ext cx="3770870" cy="92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600" dirty="0"/>
              <a:t>Copyright © 201</a:t>
            </a:r>
            <a:r>
              <a:rPr lang="de-DE" sz="600" dirty="0"/>
              <a:t>8</a:t>
            </a:r>
            <a:r>
              <a:rPr sz="600" dirty="0"/>
              <a:t> Author Names and Contact Details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888E2B0-694A-4036-9A32-B2A88574F1F8}"/>
              </a:ext>
            </a:extLst>
          </p:cNvPr>
          <p:cNvSpPr txBox="1"/>
          <p:nvPr/>
        </p:nvSpPr>
        <p:spPr>
          <a:xfrm>
            <a:off x="468016" y="761114"/>
            <a:ext cx="6046677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your sub-line – Authors, Co-Authors, Institution, etc.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304530" y="1119885"/>
            <a:ext cx="2742419" cy="2737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 err="1"/>
              <a:t>Plloaso</a:t>
            </a:r>
            <a:r>
              <a:rPr lang="de-DE" sz="800" dirty="0"/>
              <a:t> </a:t>
            </a:r>
            <a:r>
              <a:rPr lang="de-DE" sz="800" dirty="0" err="1"/>
              <a:t>mako</a:t>
            </a:r>
            <a:r>
              <a:rPr lang="de-DE" sz="800" dirty="0"/>
              <a:t> </a:t>
            </a:r>
            <a:r>
              <a:rPr lang="de-DE" sz="800" dirty="0" err="1"/>
              <a:t>nuto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koop</a:t>
            </a:r>
            <a:r>
              <a:rPr lang="de-DE" sz="800" dirty="0"/>
              <a:t> a </a:t>
            </a:r>
            <a:r>
              <a:rPr lang="de-DE" sz="800" dirty="0" err="1"/>
              <a:t>cupy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vux</a:t>
            </a:r>
            <a:r>
              <a:rPr lang="de-DE" sz="800" dirty="0"/>
              <a:t> </a:t>
            </a:r>
            <a:r>
              <a:rPr lang="de-DE" sz="800" dirty="0" err="1"/>
              <a:t>noaw</a:t>
            </a:r>
            <a:r>
              <a:rPr lang="de-DE" sz="800" dirty="0"/>
              <a:t> </a:t>
            </a:r>
            <a:r>
              <a:rPr lang="de-DE" sz="800" dirty="0" err="1"/>
              <a:t>yerw</a:t>
            </a:r>
            <a:r>
              <a:rPr lang="de-DE" sz="800" dirty="0"/>
              <a:t> </a:t>
            </a:r>
            <a:r>
              <a:rPr lang="de-DE" sz="800" dirty="0" err="1"/>
              <a:t>phuno</a:t>
            </a:r>
            <a:r>
              <a:rPr lang="de-DE" sz="800" dirty="0"/>
              <a:t>. </a:t>
            </a:r>
            <a:r>
              <a:rPr lang="de-DE" sz="800" dirty="0" err="1"/>
              <a:t>Whag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,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efed</a:t>
            </a:r>
            <a:r>
              <a:rPr lang="de-DE" sz="800" dirty="0"/>
              <a:t>, </a:t>
            </a:r>
            <a:r>
              <a:rPr lang="de-DE" sz="800" dirty="0" err="1"/>
              <a:t>quiel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mada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otrenzr</a:t>
            </a:r>
            <a:r>
              <a:rPr lang="de-DE" sz="800" dirty="0"/>
              <a:t> </a:t>
            </a:r>
            <a:r>
              <a:rPr lang="de-DE" sz="800" dirty="0" err="1"/>
              <a:t>swipontgwook</a:t>
            </a:r>
            <a:r>
              <a:rPr lang="de-DE" sz="800" dirty="0"/>
              <a:t> </a:t>
            </a:r>
            <a:r>
              <a:rPr lang="de-DE" sz="800" dirty="0" err="1"/>
              <a:t>proudgs</a:t>
            </a:r>
            <a:r>
              <a:rPr lang="de-DE" sz="800" dirty="0"/>
              <a:t> </a:t>
            </a:r>
            <a:r>
              <a:rPr lang="de-DE" sz="800" dirty="0" err="1"/>
              <a:t>hus</a:t>
            </a:r>
            <a:r>
              <a:rPr lang="de-DE" sz="800" dirty="0"/>
              <a:t> </a:t>
            </a:r>
            <a:r>
              <a:rPr lang="de-DE" sz="800" dirty="0" err="1"/>
              <a:t>yag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dagarmidad</a:t>
            </a:r>
            <a:r>
              <a:rPr lang="de-DE" sz="800" dirty="0"/>
              <a:t>. </a:t>
            </a:r>
            <a:r>
              <a:rPr lang="de-DE" sz="800" dirty="0" err="1"/>
              <a:t>Plasa</a:t>
            </a:r>
            <a:r>
              <a:rPr lang="de-DE" sz="800" dirty="0"/>
              <a:t> </a:t>
            </a:r>
            <a:r>
              <a:rPr lang="de-DE" sz="800" dirty="0" err="1"/>
              <a:t>maku</a:t>
            </a:r>
            <a:r>
              <a:rPr lang="de-DE" sz="800" dirty="0"/>
              <a:t> </a:t>
            </a:r>
            <a:r>
              <a:rPr lang="de-DE" sz="800" dirty="0" err="1"/>
              <a:t>noga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</a:t>
            </a:r>
            <a:r>
              <a:rPr lang="de-DE" sz="800" dirty="0" err="1"/>
              <a:t>trenzsa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 </a:t>
            </a:r>
            <a:r>
              <a:rPr lang="de-DE" sz="800" dirty="0" err="1"/>
              <a:t>ent</a:t>
            </a:r>
            <a:r>
              <a:rPr lang="de-DE" sz="800" dirty="0"/>
              <a:t> </a:t>
            </a:r>
            <a:r>
              <a:rPr lang="de-DE" sz="800" dirty="0" err="1"/>
              <a:t>kaap</a:t>
            </a:r>
            <a:r>
              <a:rPr lang="de-DE" sz="800" dirty="0"/>
              <a:t> </a:t>
            </a:r>
            <a:r>
              <a:rPr lang="de-DE" sz="800" dirty="0" err="1"/>
              <a:t>zux</a:t>
            </a:r>
            <a:r>
              <a:rPr lang="de-DE" sz="800" dirty="0"/>
              <a:t> </a:t>
            </a:r>
            <a:r>
              <a:rPr lang="de-DE" sz="800" dirty="0" err="1"/>
              <a:t>copy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trenz </a:t>
            </a:r>
            <a:r>
              <a:rPr lang="de-DE" sz="800" dirty="0" err="1"/>
              <a:t>kipg</a:t>
            </a:r>
            <a:r>
              <a:rPr lang="de-DE" sz="800" dirty="0"/>
              <a:t> </a:t>
            </a:r>
            <a:r>
              <a:rPr lang="de-DE" sz="800" dirty="0" err="1"/>
              <a:t>naar</a:t>
            </a:r>
            <a:r>
              <a:rPr lang="de-DE" sz="800" dirty="0"/>
              <a:t> </a:t>
            </a:r>
            <a:r>
              <a:rPr lang="de-DE" sz="800" dirty="0" err="1"/>
              <a:t>mixent</a:t>
            </a:r>
            <a:r>
              <a:rPr lang="de-DE" sz="800" dirty="0"/>
              <a:t> </a:t>
            </a:r>
            <a:r>
              <a:rPr lang="de-DE" sz="800" dirty="0" err="1"/>
              <a:t>phona</a:t>
            </a:r>
            <a:r>
              <a:rPr lang="de-DE" sz="800" dirty="0"/>
              <a:t>.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pwico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ruos</a:t>
            </a:r>
            <a:r>
              <a:rPr lang="de-DE" sz="800" dirty="0"/>
              <a:t> </a:t>
            </a:r>
            <a:r>
              <a:rPr lang="de-DE" sz="800" dirty="0" err="1"/>
              <a:t>nust</a:t>
            </a:r>
            <a:r>
              <a:rPr lang="de-DE" sz="800" dirty="0"/>
              <a:t> </a:t>
            </a:r>
            <a:r>
              <a:rPr lang="de-DE" sz="800" dirty="0" err="1"/>
              <a:t>apoply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 </a:t>
            </a:r>
            <a:r>
              <a:rPr lang="de-DE" sz="800" dirty="0" err="1"/>
              <a:t>sisulutiun</a:t>
            </a:r>
            <a:r>
              <a:rPr lang="de-DE" sz="800" dirty="0"/>
              <a:t> </a:t>
            </a:r>
            <a:r>
              <a:rPr lang="de-DE" sz="800" dirty="0" err="1"/>
              <a:t>munityuw</a:t>
            </a:r>
            <a:r>
              <a:rPr lang="de-DE" sz="800" dirty="0"/>
              <a:t> </a:t>
            </a:r>
            <a:r>
              <a:rPr lang="de-DE" sz="800" dirty="0" err="1"/>
              <a:t>uw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UCU-TGU </a:t>
            </a:r>
            <a:r>
              <a:rPr lang="de-DE" sz="800" dirty="0" err="1"/>
              <a:t>jot</a:t>
            </a:r>
            <a:r>
              <a:rPr lang="de-DE" sz="800" dirty="0"/>
              <a:t> </a:t>
            </a:r>
            <a:r>
              <a:rPr lang="de-DE" sz="800" dirty="0" err="1"/>
              <a:t>scannow</a:t>
            </a:r>
            <a:r>
              <a:rPr lang="de-DE" sz="800" dirty="0"/>
              <a:t>. </a:t>
            </a:r>
            <a:r>
              <a:rPr lang="de-DE" sz="800" dirty="0" err="1"/>
              <a:t>Trens</a:t>
            </a:r>
            <a:r>
              <a:rPr lang="de-DE" sz="800" dirty="0"/>
              <a:t> </a:t>
            </a:r>
            <a:r>
              <a:rPr lang="de-DE" sz="800" dirty="0" err="1"/>
              <a:t>roxas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Plokeing</a:t>
            </a:r>
            <a:r>
              <a:rPr lang="de-DE" sz="800" dirty="0"/>
              <a:t> quert </a:t>
            </a:r>
            <a:r>
              <a:rPr lang="de-DE" sz="800" dirty="0" err="1"/>
              <a:t>loppe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yop</a:t>
            </a:r>
            <a:r>
              <a:rPr lang="de-DE" sz="800" dirty="0"/>
              <a:t> </a:t>
            </a:r>
            <a:r>
              <a:rPr lang="de-DE" sz="800" dirty="0" err="1"/>
              <a:t>prexs</a:t>
            </a:r>
            <a:r>
              <a:rPr lang="de-DE" sz="800" dirty="0"/>
              <a:t>. </a:t>
            </a:r>
            <a:r>
              <a:rPr lang="de-DE" sz="800" dirty="0" err="1"/>
              <a:t>Piy</a:t>
            </a:r>
            <a:r>
              <a:rPr lang="de-DE" sz="800" dirty="0"/>
              <a:t> </a:t>
            </a:r>
            <a:r>
              <a:rPr lang="de-DE" sz="800" dirty="0" err="1"/>
              <a:t>opher</a:t>
            </a:r>
            <a:r>
              <a:rPr lang="de-DE" sz="800" dirty="0"/>
              <a:t> </a:t>
            </a:r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 </a:t>
            </a:r>
            <a:r>
              <a:rPr lang="de-DE" sz="800" dirty="0" err="1"/>
              <a:t>Aslu</a:t>
            </a:r>
            <a:r>
              <a:rPr lang="de-DE" sz="800" dirty="0"/>
              <a:t> </a:t>
            </a:r>
            <a:r>
              <a:rPr lang="de-DE" sz="800" dirty="0" err="1"/>
              <a:t>unaffoctor</a:t>
            </a:r>
            <a:r>
              <a:rPr lang="de-DE" sz="800" dirty="0"/>
              <a:t> </a:t>
            </a:r>
            <a:r>
              <a:rPr lang="de-DE" sz="800" dirty="0" err="1"/>
              <a:t>gef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spiarshoot</a:t>
            </a:r>
            <a:r>
              <a:rPr lang="de-DE" sz="800" dirty="0"/>
              <a:t> </a:t>
            </a:r>
            <a:r>
              <a:rPr lang="de-DE" sz="800" dirty="0" err="1"/>
              <a:t>anet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GurGanglo</a:t>
            </a:r>
            <a:r>
              <a:rPr lang="de-DE" sz="800" dirty="0"/>
              <a:t> </a:t>
            </a:r>
            <a:r>
              <a:rPr lang="de-DE" sz="800" dirty="0" err="1"/>
              <a:t>gur</a:t>
            </a:r>
            <a:r>
              <a:rPr lang="de-DE" sz="800" dirty="0"/>
              <a:t> </a:t>
            </a:r>
            <a:r>
              <a:rPr lang="de-DE" sz="800" dirty="0" err="1"/>
              <a:t>pwucossing</a:t>
            </a:r>
            <a:r>
              <a:rPr lang="de-DE" sz="800" dirty="0"/>
              <a:t> </a:t>
            </a:r>
            <a:r>
              <a:rPr lang="de-DE" sz="800" dirty="0" err="1"/>
              <a:t>pwutwam</a:t>
            </a:r>
            <a:r>
              <a:rPr lang="de-DE" sz="800" dirty="0"/>
              <a:t>.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1FCCBB94-D341-409F-B847-610AFCB15E46}"/>
              </a:ext>
            </a:extLst>
          </p:cNvPr>
          <p:cNvSpPr txBox="1"/>
          <p:nvPr/>
        </p:nvSpPr>
        <p:spPr>
          <a:xfrm>
            <a:off x="468016" y="453981"/>
            <a:ext cx="6046677" cy="246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1601" dirty="0"/>
              <a:t>This </a:t>
            </a:r>
            <a:r>
              <a:rPr lang="de-DE" sz="1601" dirty="0" err="1"/>
              <a:t>could</a:t>
            </a:r>
            <a:r>
              <a:rPr lang="de-DE" sz="1601" dirty="0"/>
              <a:t> </a:t>
            </a:r>
            <a:r>
              <a:rPr lang="de-DE" sz="1601" dirty="0" err="1"/>
              <a:t>be</a:t>
            </a:r>
            <a:r>
              <a:rPr lang="de-DE" sz="1601" dirty="0"/>
              <a:t> </a:t>
            </a:r>
            <a:r>
              <a:rPr lang="de-DE" sz="1601" dirty="0" err="1"/>
              <a:t>the</a:t>
            </a:r>
            <a:r>
              <a:rPr lang="de-DE" sz="1601" dirty="0"/>
              <a:t> p</a:t>
            </a:r>
            <a:r>
              <a:rPr sz="1601" dirty="0" err="1"/>
              <a:t>oster</a:t>
            </a:r>
            <a:r>
              <a:rPr sz="1601" dirty="0"/>
              <a:t> title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28F628BB-9C4E-4A08-B3B1-A0728FDBFC35}"/>
              </a:ext>
            </a:extLst>
          </p:cNvPr>
          <p:cNvSpPr txBox="1"/>
          <p:nvPr/>
        </p:nvSpPr>
        <p:spPr>
          <a:xfrm>
            <a:off x="6064681" y="3965713"/>
            <a:ext cx="2742419" cy="2565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de-DE" sz="800" dirty="0"/>
          </a:p>
          <a:p>
            <a:r>
              <a:rPr lang="de-DE" sz="800" dirty="0"/>
              <a:t>Et </a:t>
            </a:r>
            <a:r>
              <a:rPr lang="de-DE" sz="800" dirty="0" err="1"/>
              <a:t>harumd</a:t>
            </a:r>
            <a:r>
              <a:rPr lang="de-DE" sz="800" dirty="0"/>
              <a:t>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Nam </a:t>
            </a:r>
            <a:r>
              <a:rPr lang="de-DE" sz="800" dirty="0" err="1"/>
              <a:t>libe</a:t>
            </a:r>
            <a:r>
              <a:rPr lang="de-DE" sz="800" dirty="0"/>
              <a:t> </a:t>
            </a:r>
            <a:r>
              <a:rPr lang="de-DE" sz="800" dirty="0" err="1"/>
              <a:t>soluta</a:t>
            </a:r>
            <a:r>
              <a:rPr lang="de-DE" sz="800" dirty="0"/>
              <a:t> nobis </a:t>
            </a:r>
            <a:r>
              <a:rPr lang="de-DE" sz="800" dirty="0" err="1"/>
              <a:t>eligent</a:t>
            </a:r>
            <a:r>
              <a:rPr lang="de-DE" sz="800" dirty="0"/>
              <a:t> </a:t>
            </a:r>
            <a:r>
              <a:rPr lang="de-DE" sz="800" dirty="0" err="1"/>
              <a:t>optio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congue</a:t>
            </a:r>
            <a:r>
              <a:rPr lang="de-DE" sz="800" dirty="0"/>
              <a:t> nihil </a:t>
            </a:r>
            <a:r>
              <a:rPr lang="de-DE" sz="800" dirty="0" err="1"/>
              <a:t>impedit</a:t>
            </a:r>
            <a:r>
              <a:rPr lang="de-DE" sz="800" dirty="0"/>
              <a:t> </a:t>
            </a:r>
            <a:r>
              <a:rPr lang="de-DE" sz="800" dirty="0" err="1"/>
              <a:t>doming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Lorem</a:t>
            </a:r>
            <a:r>
              <a:rPr lang="de-DE" sz="800" dirty="0"/>
              <a:t> </a:t>
            </a:r>
            <a:r>
              <a:rPr lang="de-DE" sz="800" dirty="0" err="1"/>
              <a:t>ipsum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</a:t>
            </a:r>
            <a:r>
              <a:rPr lang="de-DE" sz="800" dirty="0" err="1"/>
              <a:t>sit</a:t>
            </a:r>
            <a:r>
              <a:rPr lang="de-DE" sz="800" dirty="0"/>
              <a:t> </a:t>
            </a:r>
            <a:r>
              <a:rPr lang="de-DE" sz="800" dirty="0" err="1"/>
              <a:t>amet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</a:t>
            </a:r>
            <a:r>
              <a:rPr lang="de-DE" sz="800" dirty="0" err="1"/>
              <a:t>set</a:t>
            </a:r>
            <a:r>
              <a:rPr lang="de-DE" sz="800" dirty="0"/>
              <a:t> </a:t>
            </a:r>
            <a:r>
              <a:rPr lang="de-DE" sz="800" dirty="0" err="1"/>
              <a:t>eiusmod</a:t>
            </a:r>
            <a:r>
              <a:rPr lang="de-DE" sz="800" dirty="0"/>
              <a:t> </a:t>
            </a:r>
            <a:r>
              <a:rPr lang="de-DE" sz="800" dirty="0" err="1"/>
              <a:t>tempor</a:t>
            </a:r>
            <a:r>
              <a:rPr lang="de-DE" sz="800" dirty="0"/>
              <a:t> </a:t>
            </a:r>
            <a:r>
              <a:rPr lang="de-DE" sz="800" dirty="0" err="1"/>
              <a:t>incidunt</a:t>
            </a:r>
            <a:r>
              <a:rPr lang="de-DE" sz="800" dirty="0"/>
              <a:t> et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.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enim</a:t>
            </a:r>
            <a:r>
              <a:rPr lang="de-DE" sz="800" dirty="0"/>
              <a:t> ad minim </a:t>
            </a:r>
            <a:r>
              <a:rPr lang="de-DE" sz="800" dirty="0" err="1"/>
              <a:t>veniam</a:t>
            </a:r>
            <a:r>
              <a:rPr lang="de-DE" sz="800" dirty="0"/>
              <a:t>, </a:t>
            </a:r>
            <a:r>
              <a:rPr lang="de-DE" sz="800" dirty="0" err="1"/>
              <a:t>quis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</a:t>
            </a:r>
            <a:r>
              <a:rPr lang="de-DE" sz="800" dirty="0"/>
              <a:t>. </a:t>
            </a:r>
            <a:r>
              <a:rPr lang="de-DE" sz="800" dirty="0" err="1"/>
              <a:t>Irure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in </a:t>
            </a:r>
            <a:r>
              <a:rPr lang="de-DE" sz="800" dirty="0" err="1"/>
              <a:t>reprehend</a:t>
            </a:r>
            <a:r>
              <a:rPr lang="de-DE" sz="800" dirty="0"/>
              <a:t> </a:t>
            </a:r>
            <a:r>
              <a:rPr lang="de-DE" sz="800" dirty="0" err="1"/>
              <a:t>incididunt</a:t>
            </a:r>
            <a:r>
              <a:rPr lang="de-DE" sz="800" dirty="0"/>
              <a:t>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</a:t>
            </a:r>
            <a:r>
              <a:rPr lang="de-DE" sz="800" dirty="0"/>
              <a:t>.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enim</a:t>
            </a:r>
            <a:r>
              <a:rPr lang="de-DE" sz="800" dirty="0"/>
              <a:t> ad minim </a:t>
            </a:r>
            <a:r>
              <a:rPr lang="de-DE" sz="800" dirty="0" err="1"/>
              <a:t>veniam</a:t>
            </a:r>
            <a:r>
              <a:rPr lang="de-DE" sz="800" dirty="0"/>
              <a:t>, </a:t>
            </a:r>
            <a:r>
              <a:rPr lang="de-DE" sz="800" dirty="0" err="1"/>
              <a:t>quis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ullamco</a:t>
            </a:r>
            <a:r>
              <a:rPr lang="de-DE" sz="800" dirty="0"/>
              <a:t> </a:t>
            </a:r>
            <a:r>
              <a:rPr lang="de-DE" sz="800" dirty="0" err="1"/>
              <a:t>laboris</a:t>
            </a:r>
            <a:r>
              <a:rPr lang="de-DE" sz="800" dirty="0"/>
              <a:t> nisi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aliquip</a:t>
            </a:r>
            <a:r>
              <a:rPr lang="de-DE" sz="800" dirty="0"/>
              <a:t> ex </a:t>
            </a:r>
            <a:r>
              <a:rPr lang="de-DE" sz="800" dirty="0" err="1"/>
              <a:t>ea</a:t>
            </a:r>
            <a:r>
              <a:rPr lang="de-DE" sz="800" dirty="0"/>
              <a:t> commodo </a:t>
            </a:r>
            <a:r>
              <a:rPr lang="de-DE" sz="800" dirty="0" err="1"/>
              <a:t>consequat</a:t>
            </a:r>
            <a:r>
              <a:rPr lang="de-DE" sz="800" dirty="0"/>
              <a:t>.</a:t>
            </a:r>
          </a:p>
          <a:p>
            <a:endParaRPr lang="de-DE" sz="800" dirty="0"/>
          </a:p>
          <a:p>
            <a:r>
              <a:rPr lang="de-DE" sz="800" dirty="0" err="1"/>
              <a:t>Aslu</a:t>
            </a:r>
            <a:r>
              <a:rPr lang="de-DE" sz="800" dirty="0"/>
              <a:t> </a:t>
            </a:r>
            <a:r>
              <a:rPr lang="de-DE" sz="800" dirty="0" err="1"/>
              <a:t>unaffoctor</a:t>
            </a:r>
            <a:r>
              <a:rPr lang="de-DE" sz="800" dirty="0"/>
              <a:t> </a:t>
            </a:r>
            <a:r>
              <a:rPr lang="de-DE" sz="800" dirty="0" err="1"/>
              <a:t>gef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spiarshoot</a:t>
            </a:r>
            <a:r>
              <a:rPr lang="de-DE" sz="800" dirty="0"/>
              <a:t> </a:t>
            </a:r>
            <a:r>
              <a:rPr lang="de-DE" sz="800" dirty="0" err="1"/>
              <a:t>anet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GurGanglo</a:t>
            </a:r>
            <a:r>
              <a:rPr lang="de-DE" sz="800" dirty="0"/>
              <a:t> </a:t>
            </a:r>
            <a:r>
              <a:rPr lang="de-DE" sz="800" dirty="0" err="1"/>
              <a:t>gur</a:t>
            </a:r>
            <a:r>
              <a:rPr lang="de-DE" sz="800" dirty="0"/>
              <a:t> </a:t>
            </a:r>
            <a:r>
              <a:rPr lang="de-DE" sz="800" dirty="0" err="1"/>
              <a:t>pwucossing</a:t>
            </a:r>
            <a:r>
              <a:rPr lang="de-DE" sz="800" dirty="0"/>
              <a:t> </a:t>
            </a:r>
            <a:r>
              <a:rPr lang="de-DE" sz="800" dirty="0" err="1"/>
              <a:t>pwutwam</a:t>
            </a:r>
            <a:r>
              <a:rPr lang="de-DE" sz="800" dirty="0"/>
              <a:t>. </a:t>
            </a:r>
            <a:r>
              <a:rPr lang="de-DE" sz="800" dirty="0" err="1"/>
              <a:t>Ghat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, </a:t>
            </a:r>
            <a:r>
              <a:rPr lang="de-DE" sz="800" dirty="0" err="1"/>
              <a:t>ig</a:t>
            </a:r>
            <a:r>
              <a:rPr lang="de-DE" sz="800" dirty="0"/>
              <a:t> </a:t>
            </a:r>
            <a:r>
              <a:rPr lang="de-DE" sz="800" dirty="0" err="1"/>
              <a:t>pany</a:t>
            </a:r>
            <a:r>
              <a:rPr lang="de-DE" sz="800" dirty="0"/>
              <a:t>,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maro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ucakw</a:t>
            </a:r>
            <a:r>
              <a:rPr lang="de-DE" sz="800" dirty="0"/>
              <a:t> </a:t>
            </a:r>
            <a:r>
              <a:rPr lang="de-DE" sz="800" dirty="0" err="1"/>
              <a:t>suftgasi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hod</a:t>
            </a:r>
            <a:r>
              <a:rPr lang="de-DE" sz="800" dirty="0"/>
              <a:t> </a:t>
            </a:r>
            <a:r>
              <a:rPr lang="de-DE" sz="800" dirty="0" err="1"/>
              <a:t>yot</a:t>
            </a:r>
            <a:r>
              <a:rPr lang="de-DE" sz="800" dirty="0"/>
              <a:t> </a:t>
            </a:r>
            <a:r>
              <a:rPr lang="de-DE" sz="800" dirty="0" err="1"/>
              <a:t>tyubo</a:t>
            </a:r>
            <a:r>
              <a:rPr lang="de-DE" sz="800" dirty="0"/>
              <a:t> </a:t>
            </a:r>
            <a:r>
              <a:rPr lang="de-DE" sz="800" dirty="0" err="1"/>
              <a:t>rotowminor</a:t>
            </a:r>
            <a:r>
              <a:rPr lang="de-DE" sz="800" dirty="0"/>
              <a:t>. </a:t>
            </a:r>
            <a:r>
              <a:rPr lang="de-DE" sz="800" dirty="0" err="1"/>
              <a:t>Plloaso</a:t>
            </a:r>
            <a:r>
              <a:rPr lang="de-DE" sz="800" dirty="0"/>
              <a:t> </a:t>
            </a:r>
            <a:r>
              <a:rPr lang="de-DE" sz="800" dirty="0" err="1"/>
              <a:t>mako</a:t>
            </a:r>
            <a:r>
              <a:rPr lang="de-DE" sz="800" dirty="0"/>
              <a:t> </a:t>
            </a:r>
            <a:r>
              <a:rPr lang="de-DE" sz="800" dirty="0" err="1"/>
              <a:t>nuto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koop</a:t>
            </a:r>
            <a:r>
              <a:rPr lang="de-DE" sz="800" dirty="0"/>
              <a:t> a </a:t>
            </a:r>
            <a:r>
              <a:rPr lang="de-DE" sz="800" dirty="0" err="1"/>
              <a:t>cupy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vux</a:t>
            </a:r>
            <a:r>
              <a:rPr lang="de-DE" sz="800" dirty="0"/>
              <a:t> </a:t>
            </a:r>
            <a:r>
              <a:rPr lang="de-DE" sz="800" dirty="0" err="1"/>
              <a:t>noaw</a:t>
            </a:r>
            <a:r>
              <a:rPr lang="de-DE" sz="800" dirty="0"/>
              <a:t> </a:t>
            </a:r>
            <a:r>
              <a:rPr lang="de-DE" sz="800" dirty="0" err="1"/>
              <a:t>yerw</a:t>
            </a:r>
            <a:r>
              <a:rPr lang="de-DE" sz="800" dirty="0"/>
              <a:t> </a:t>
            </a:r>
            <a:r>
              <a:rPr lang="de-DE" sz="800" dirty="0" err="1"/>
              <a:t>phuno</a:t>
            </a:r>
            <a:r>
              <a:rPr lang="de-DE" sz="800" dirty="0"/>
              <a:t>.</a:t>
            </a:r>
            <a:endParaRPr sz="80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AD72EE5B-CB03-4FF6-9D8A-18B531F44A66}"/>
              </a:ext>
            </a:extLst>
          </p:cNvPr>
          <p:cNvSpPr/>
          <p:nvPr/>
        </p:nvSpPr>
        <p:spPr>
          <a:xfrm>
            <a:off x="6064681" y="1185127"/>
            <a:ext cx="2742419" cy="2768161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22865" rIns="22865"/>
          <a:lstStyle/>
          <a:p>
            <a:endParaRPr sz="2901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789E9DE-15D3-48CA-A308-47E8B9D4E2C8}"/>
              </a:ext>
            </a:extLst>
          </p:cNvPr>
          <p:cNvSpPr txBox="1"/>
          <p:nvPr/>
        </p:nvSpPr>
        <p:spPr>
          <a:xfrm>
            <a:off x="331524" y="3935980"/>
            <a:ext cx="2715425" cy="187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a place for your charts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A3686294-D601-41BF-9F93-565BEC91835D}"/>
              </a:ext>
            </a:extLst>
          </p:cNvPr>
          <p:cNvSpPr txBox="1"/>
          <p:nvPr/>
        </p:nvSpPr>
        <p:spPr>
          <a:xfrm>
            <a:off x="282266" y="4345284"/>
            <a:ext cx="2764683" cy="2220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 err="1"/>
              <a:t>Ghat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, </a:t>
            </a:r>
            <a:r>
              <a:rPr lang="de-DE" sz="800" dirty="0" err="1"/>
              <a:t>ig</a:t>
            </a:r>
            <a:r>
              <a:rPr lang="de-DE" sz="800" dirty="0"/>
              <a:t> </a:t>
            </a:r>
            <a:r>
              <a:rPr lang="de-DE" sz="800" dirty="0" err="1"/>
              <a:t>pany</a:t>
            </a:r>
            <a:r>
              <a:rPr lang="de-DE" sz="800" dirty="0"/>
              <a:t>,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maro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ucakw</a:t>
            </a:r>
            <a:r>
              <a:rPr lang="de-DE" sz="800" dirty="0"/>
              <a:t> </a:t>
            </a:r>
            <a:r>
              <a:rPr lang="de-DE" sz="800" dirty="0" err="1"/>
              <a:t>suftgasi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hod</a:t>
            </a:r>
            <a:r>
              <a:rPr lang="de-DE" sz="800" dirty="0"/>
              <a:t> </a:t>
            </a:r>
            <a:r>
              <a:rPr lang="de-DE" sz="800" dirty="0" err="1"/>
              <a:t>yot</a:t>
            </a:r>
            <a:r>
              <a:rPr lang="de-DE" sz="800" dirty="0"/>
              <a:t> </a:t>
            </a:r>
            <a:r>
              <a:rPr lang="de-DE" sz="800" dirty="0" err="1"/>
              <a:t>tyubo</a:t>
            </a:r>
            <a:r>
              <a:rPr lang="de-DE" sz="800" dirty="0"/>
              <a:t> </a:t>
            </a:r>
            <a:r>
              <a:rPr lang="de-DE" sz="800" dirty="0" err="1"/>
              <a:t>rotowminor</a:t>
            </a:r>
            <a:r>
              <a:rPr lang="de-DE" sz="800" dirty="0"/>
              <a:t>. </a:t>
            </a:r>
            <a:r>
              <a:rPr lang="de-DE" sz="800" dirty="0" err="1"/>
              <a:t>Plloaso</a:t>
            </a:r>
            <a:r>
              <a:rPr lang="de-DE" sz="800" dirty="0"/>
              <a:t> </a:t>
            </a:r>
            <a:r>
              <a:rPr lang="de-DE" sz="800" dirty="0" err="1"/>
              <a:t>mako</a:t>
            </a:r>
            <a:r>
              <a:rPr lang="de-DE" sz="800" dirty="0"/>
              <a:t> </a:t>
            </a:r>
            <a:r>
              <a:rPr lang="de-DE" sz="800" dirty="0" err="1"/>
              <a:t>nuto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koop</a:t>
            </a:r>
            <a:r>
              <a:rPr lang="de-DE" sz="800" dirty="0"/>
              <a:t> a </a:t>
            </a:r>
            <a:r>
              <a:rPr lang="de-DE" sz="800" dirty="0" err="1"/>
              <a:t>cupy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vux</a:t>
            </a:r>
            <a:r>
              <a:rPr lang="de-DE" sz="800" dirty="0"/>
              <a:t> </a:t>
            </a:r>
            <a:r>
              <a:rPr lang="de-DE" sz="800" dirty="0" err="1"/>
              <a:t>noaw</a:t>
            </a:r>
            <a:r>
              <a:rPr lang="de-DE" sz="800" dirty="0"/>
              <a:t> </a:t>
            </a:r>
            <a:r>
              <a:rPr lang="de-DE" sz="800" dirty="0" err="1"/>
              <a:t>yerw</a:t>
            </a:r>
            <a:r>
              <a:rPr lang="de-DE" sz="800" dirty="0"/>
              <a:t> </a:t>
            </a:r>
            <a:r>
              <a:rPr lang="de-DE" sz="800" dirty="0" err="1"/>
              <a:t>phuno</a:t>
            </a:r>
            <a:r>
              <a:rPr lang="de-DE" sz="800" dirty="0"/>
              <a:t>. </a:t>
            </a:r>
            <a:r>
              <a:rPr lang="de-DE" sz="800" dirty="0" err="1"/>
              <a:t>Whag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,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efed</a:t>
            </a:r>
            <a:r>
              <a:rPr lang="de-DE" sz="800" dirty="0"/>
              <a:t>, </a:t>
            </a:r>
            <a:r>
              <a:rPr lang="de-DE" sz="800" dirty="0" err="1"/>
              <a:t>quiel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mada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otrenzr</a:t>
            </a:r>
            <a:r>
              <a:rPr lang="de-DE" sz="800" dirty="0"/>
              <a:t> </a:t>
            </a:r>
            <a:r>
              <a:rPr lang="de-DE" sz="800" dirty="0" err="1"/>
              <a:t>swipontgwook</a:t>
            </a:r>
            <a:r>
              <a:rPr lang="de-DE" sz="800" dirty="0"/>
              <a:t> </a:t>
            </a:r>
            <a:r>
              <a:rPr lang="de-DE" sz="800" dirty="0" err="1"/>
              <a:t>proudgs</a:t>
            </a:r>
            <a:r>
              <a:rPr lang="de-DE" sz="800" dirty="0"/>
              <a:t> </a:t>
            </a:r>
            <a:r>
              <a:rPr lang="de-DE" sz="800" dirty="0" err="1"/>
              <a:t>hus</a:t>
            </a:r>
            <a:r>
              <a:rPr lang="de-DE" sz="800" dirty="0"/>
              <a:t> </a:t>
            </a:r>
            <a:r>
              <a:rPr lang="de-DE" sz="800" dirty="0" err="1"/>
              <a:t>yag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dagarmidad</a:t>
            </a:r>
            <a:r>
              <a:rPr lang="de-DE" sz="800" dirty="0"/>
              <a:t>. </a:t>
            </a:r>
            <a:r>
              <a:rPr lang="de-DE" sz="800" dirty="0" err="1"/>
              <a:t>Plasa</a:t>
            </a:r>
            <a:r>
              <a:rPr lang="de-DE" sz="800" dirty="0"/>
              <a:t> </a:t>
            </a:r>
            <a:r>
              <a:rPr lang="de-DE" sz="800" dirty="0" err="1"/>
              <a:t>maku</a:t>
            </a:r>
            <a:r>
              <a:rPr lang="de-DE" sz="800" dirty="0"/>
              <a:t> </a:t>
            </a:r>
            <a:r>
              <a:rPr lang="de-DE" sz="800" dirty="0" err="1"/>
              <a:t>noga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</a:t>
            </a:r>
            <a:r>
              <a:rPr lang="de-DE" sz="800" dirty="0" err="1"/>
              <a:t>trenzsa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 </a:t>
            </a:r>
            <a:r>
              <a:rPr lang="de-DE" sz="800" dirty="0" err="1"/>
              <a:t>ent</a:t>
            </a:r>
            <a:r>
              <a:rPr lang="de-DE" sz="800" dirty="0"/>
              <a:t> </a:t>
            </a:r>
            <a:r>
              <a:rPr lang="de-DE" sz="800" dirty="0" err="1"/>
              <a:t>kaap</a:t>
            </a:r>
            <a:r>
              <a:rPr lang="de-DE" sz="800" dirty="0"/>
              <a:t> </a:t>
            </a:r>
            <a:r>
              <a:rPr lang="de-DE" sz="800" dirty="0" err="1"/>
              <a:t>zux</a:t>
            </a:r>
            <a:r>
              <a:rPr lang="de-DE" sz="800" dirty="0"/>
              <a:t> </a:t>
            </a:r>
            <a:r>
              <a:rPr lang="de-DE" sz="800" dirty="0" err="1"/>
              <a:t>copy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trenz </a:t>
            </a:r>
            <a:r>
              <a:rPr lang="de-DE" sz="800" dirty="0" err="1"/>
              <a:t>kipg</a:t>
            </a:r>
            <a:r>
              <a:rPr lang="de-DE" sz="800" dirty="0"/>
              <a:t> </a:t>
            </a:r>
            <a:r>
              <a:rPr lang="de-DE" sz="800" dirty="0" err="1"/>
              <a:t>naar</a:t>
            </a:r>
            <a:r>
              <a:rPr lang="de-DE" sz="800" dirty="0"/>
              <a:t> </a:t>
            </a:r>
            <a:r>
              <a:rPr lang="de-DE" sz="800" dirty="0" err="1"/>
              <a:t>mixent</a:t>
            </a:r>
            <a:r>
              <a:rPr lang="de-DE" sz="800" dirty="0"/>
              <a:t> </a:t>
            </a:r>
            <a:r>
              <a:rPr lang="de-DE" sz="800" dirty="0" err="1"/>
              <a:t>phona</a:t>
            </a:r>
            <a:r>
              <a:rPr lang="de-DE" sz="800" dirty="0"/>
              <a:t>.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pwico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ruos</a:t>
            </a:r>
            <a:r>
              <a:rPr lang="de-DE" sz="800" dirty="0"/>
              <a:t> </a:t>
            </a:r>
            <a:r>
              <a:rPr lang="de-DE" sz="800" dirty="0" err="1"/>
              <a:t>nust</a:t>
            </a:r>
            <a:r>
              <a:rPr lang="de-DE" sz="800" dirty="0"/>
              <a:t> </a:t>
            </a:r>
            <a:r>
              <a:rPr lang="de-DE" sz="800" dirty="0" err="1"/>
              <a:t>apoply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 </a:t>
            </a:r>
            <a:r>
              <a:rPr lang="de-DE" sz="800" dirty="0" err="1"/>
              <a:t>sisulutiun</a:t>
            </a:r>
            <a:r>
              <a:rPr lang="de-DE" sz="800" dirty="0"/>
              <a:t> </a:t>
            </a:r>
            <a:r>
              <a:rPr lang="de-DE" sz="800" dirty="0" err="1"/>
              <a:t>munityuw</a:t>
            </a:r>
            <a:r>
              <a:rPr lang="de-DE" sz="800" dirty="0"/>
              <a:t> </a:t>
            </a:r>
            <a:r>
              <a:rPr lang="de-DE" sz="800" dirty="0" err="1"/>
              <a:t>uw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UCU-TGU </a:t>
            </a:r>
            <a:r>
              <a:rPr lang="de-DE" sz="800" dirty="0" err="1"/>
              <a:t>jot</a:t>
            </a:r>
            <a:r>
              <a:rPr lang="de-DE" sz="800" dirty="0"/>
              <a:t> </a:t>
            </a:r>
            <a:r>
              <a:rPr lang="de-DE" sz="800" dirty="0" err="1"/>
              <a:t>scannow</a:t>
            </a:r>
            <a:r>
              <a:rPr lang="de-DE" sz="800" dirty="0"/>
              <a:t>. </a:t>
            </a:r>
            <a:r>
              <a:rPr lang="de-DE" sz="800" dirty="0" err="1"/>
              <a:t>Trens</a:t>
            </a:r>
            <a:r>
              <a:rPr lang="de-DE" sz="800" dirty="0"/>
              <a:t> </a:t>
            </a:r>
            <a:r>
              <a:rPr lang="de-DE" sz="800" dirty="0" err="1"/>
              <a:t>roxas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Plokeing</a:t>
            </a:r>
            <a:r>
              <a:rPr lang="de-DE" sz="800" dirty="0"/>
              <a:t> quert </a:t>
            </a:r>
            <a:r>
              <a:rPr lang="de-DE" sz="800" dirty="0" err="1"/>
              <a:t>loppe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yop</a:t>
            </a:r>
            <a:r>
              <a:rPr lang="de-DE" sz="800" dirty="0"/>
              <a:t> </a:t>
            </a:r>
            <a:r>
              <a:rPr lang="de-DE" sz="800" dirty="0" err="1"/>
              <a:t>prexs</a:t>
            </a:r>
            <a:r>
              <a:rPr lang="de-DE" sz="800" dirty="0"/>
              <a:t>. </a:t>
            </a:r>
            <a:r>
              <a:rPr lang="de-DE" sz="800" dirty="0" err="1"/>
              <a:t>Piy</a:t>
            </a:r>
            <a:r>
              <a:rPr lang="de-DE" sz="800" dirty="0"/>
              <a:t> </a:t>
            </a:r>
            <a:r>
              <a:rPr lang="de-DE" sz="800" dirty="0" err="1"/>
              <a:t>opher</a:t>
            </a:r>
            <a:r>
              <a:rPr lang="de-DE" sz="800" dirty="0"/>
              <a:t> </a:t>
            </a:r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.</a:t>
            </a:r>
          </a:p>
          <a:p>
            <a:r>
              <a:rPr lang="de-DE" sz="800" dirty="0" err="1"/>
              <a:t>Trens</a:t>
            </a:r>
            <a:r>
              <a:rPr lang="de-DE" sz="800" dirty="0"/>
              <a:t> </a:t>
            </a:r>
            <a:r>
              <a:rPr lang="de-DE" sz="800" dirty="0" err="1"/>
              <a:t>roxas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Plokeing</a:t>
            </a:r>
            <a:r>
              <a:rPr lang="de-DE" sz="800" dirty="0"/>
              <a:t> quert </a:t>
            </a:r>
            <a:r>
              <a:rPr lang="de-DE" sz="800" dirty="0" err="1"/>
              <a:t>loppe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yop</a:t>
            </a:r>
            <a:r>
              <a:rPr lang="de-DE" sz="800" dirty="0"/>
              <a:t> </a:t>
            </a:r>
            <a:r>
              <a:rPr lang="de-DE" sz="800" dirty="0" err="1"/>
              <a:t>prexs</a:t>
            </a:r>
            <a:r>
              <a:rPr lang="de-DE" sz="800" dirty="0"/>
              <a:t>. </a:t>
            </a:r>
            <a:r>
              <a:rPr lang="de-DE" sz="800" dirty="0" err="1"/>
              <a:t>Piy</a:t>
            </a:r>
            <a:r>
              <a:rPr lang="de-DE" sz="800" dirty="0"/>
              <a:t> </a:t>
            </a:r>
            <a:r>
              <a:rPr lang="de-DE" sz="800" dirty="0" err="1"/>
              <a:t>opher</a:t>
            </a:r>
            <a:endParaRPr lang="de-DE" sz="800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A0E1C91-2668-4006-A5F2-26DEB4CC988D}"/>
              </a:ext>
            </a:extLst>
          </p:cNvPr>
          <p:cNvSpPr txBox="1"/>
          <p:nvPr/>
        </p:nvSpPr>
        <p:spPr>
          <a:xfrm>
            <a:off x="6478220" y="2418063"/>
            <a:ext cx="1794243" cy="390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a place for your table.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4D11231-A3C2-4199-AE10-401C421B7560}"/>
              </a:ext>
            </a:extLst>
          </p:cNvPr>
          <p:cNvSpPr txBox="1"/>
          <p:nvPr/>
        </p:nvSpPr>
        <p:spPr>
          <a:xfrm>
            <a:off x="3600450" y="5939536"/>
            <a:ext cx="2085975" cy="390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a place for your </a:t>
            </a:r>
            <a:r>
              <a:rPr lang="de-DE" sz="1200" dirty="0" err="1"/>
              <a:t>pictures</a:t>
            </a:r>
            <a:endParaRPr sz="1200" dirty="0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1B32C2E9-CD24-4AD7-896C-6150C2CFAA7C}"/>
              </a:ext>
            </a:extLst>
          </p:cNvPr>
          <p:cNvSpPr txBox="1"/>
          <p:nvPr/>
        </p:nvSpPr>
        <p:spPr>
          <a:xfrm>
            <a:off x="3184606" y="1119884"/>
            <a:ext cx="2742419" cy="4633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/>
              <a:t>Duis </a:t>
            </a:r>
            <a:r>
              <a:rPr lang="de-DE" sz="800" dirty="0" err="1"/>
              <a:t>aute</a:t>
            </a:r>
            <a:r>
              <a:rPr lang="de-DE" sz="800" dirty="0"/>
              <a:t> </a:t>
            </a:r>
            <a:r>
              <a:rPr lang="de-DE" sz="800" dirty="0" err="1"/>
              <a:t>irure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in </a:t>
            </a:r>
            <a:r>
              <a:rPr lang="de-DE" sz="800" dirty="0" err="1"/>
              <a:t>reprehenderit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molestaie</a:t>
            </a:r>
            <a:r>
              <a:rPr lang="de-DE" sz="800" dirty="0"/>
              <a:t> </a:t>
            </a:r>
            <a:r>
              <a:rPr lang="de-DE" sz="800" dirty="0" err="1"/>
              <a:t>cillum</a:t>
            </a:r>
            <a:r>
              <a:rPr lang="de-DE" sz="800" dirty="0"/>
              <a:t>. Tia non ob </a:t>
            </a:r>
            <a:r>
              <a:rPr lang="de-DE" sz="800" dirty="0" err="1"/>
              <a:t>ea</a:t>
            </a:r>
            <a:r>
              <a:rPr lang="de-DE" sz="800" dirty="0"/>
              <a:t> </a:t>
            </a:r>
            <a:r>
              <a:rPr lang="de-DE" sz="800" dirty="0" err="1"/>
              <a:t>soluad</a:t>
            </a:r>
            <a:r>
              <a:rPr lang="de-DE" sz="800" dirty="0"/>
              <a:t> </a:t>
            </a:r>
            <a:r>
              <a:rPr lang="de-DE" sz="800" dirty="0" err="1"/>
              <a:t>incommod</a:t>
            </a:r>
            <a:r>
              <a:rPr lang="de-DE" sz="800" dirty="0"/>
              <a:t> </a:t>
            </a:r>
            <a:r>
              <a:rPr lang="de-DE" sz="800" dirty="0" err="1"/>
              <a:t>quae</a:t>
            </a:r>
            <a:r>
              <a:rPr lang="de-DE" sz="800" dirty="0"/>
              <a:t> </a:t>
            </a:r>
            <a:r>
              <a:rPr lang="de-DE" sz="800" dirty="0" err="1"/>
              <a:t>egen</a:t>
            </a:r>
            <a:r>
              <a:rPr lang="de-DE" sz="800" dirty="0"/>
              <a:t> </a:t>
            </a:r>
            <a:r>
              <a:rPr lang="de-DE" sz="800" dirty="0" err="1"/>
              <a:t>ium</a:t>
            </a:r>
            <a:r>
              <a:rPr lang="de-DE" sz="800" dirty="0"/>
              <a:t> </a:t>
            </a:r>
            <a:r>
              <a:rPr lang="de-DE" sz="800" dirty="0" err="1"/>
              <a:t>improb</a:t>
            </a:r>
            <a:r>
              <a:rPr lang="de-DE" sz="800" dirty="0"/>
              <a:t> </a:t>
            </a:r>
            <a:r>
              <a:rPr lang="de-DE" sz="800" dirty="0" err="1"/>
              <a:t>fugiend</a:t>
            </a:r>
            <a:r>
              <a:rPr lang="de-DE" sz="800" dirty="0"/>
              <a:t>.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</a:t>
            </a:r>
          </a:p>
          <a:p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</a:t>
            </a:r>
          </a:p>
          <a:p>
            <a:r>
              <a:rPr lang="de-DE" sz="800" dirty="0" err="1"/>
              <a:t>Excepteur</a:t>
            </a:r>
            <a:r>
              <a:rPr lang="de-DE" sz="800" dirty="0"/>
              <a:t> </a:t>
            </a:r>
            <a:r>
              <a:rPr lang="de-DE" sz="800" dirty="0" err="1"/>
              <a:t>sint</a:t>
            </a:r>
            <a:r>
              <a:rPr lang="de-DE" sz="800" dirty="0"/>
              <a:t> </a:t>
            </a:r>
            <a:r>
              <a:rPr lang="de-DE" sz="800" dirty="0" err="1"/>
              <a:t>occaecat</a:t>
            </a:r>
            <a:r>
              <a:rPr lang="de-DE" sz="800" dirty="0"/>
              <a:t> cupidatat non </a:t>
            </a:r>
            <a:r>
              <a:rPr lang="de-DE" sz="800" dirty="0" err="1"/>
              <a:t>proident</a:t>
            </a:r>
            <a:r>
              <a:rPr lang="de-DE" sz="800" dirty="0"/>
              <a:t>, </a:t>
            </a:r>
            <a:r>
              <a:rPr lang="de-DE" sz="800" dirty="0" err="1"/>
              <a:t>sunt</a:t>
            </a:r>
            <a:r>
              <a:rPr lang="de-DE" sz="800" dirty="0"/>
              <a:t> in culpa </a:t>
            </a:r>
            <a:r>
              <a:rPr lang="de-DE" sz="800" dirty="0" err="1"/>
              <a:t>qui</a:t>
            </a:r>
            <a:r>
              <a:rPr lang="de-DE" sz="800" dirty="0"/>
              <a:t>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und </a:t>
            </a:r>
            <a:r>
              <a:rPr lang="de-DE" sz="800" dirty="0" err="1"/>
              <a:t>lookum</a:t>
            </a:r>
            <a:r>
              <a:rPr lang="de-DE" sz="800" dirty="0"/>
              <a:t> like Greek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me</a:t>
            </a:r>
            <a:r>
              <a:rPr lang="de-DE" sz="800" dirty="0"/>
              <a:t>,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Nam </a:t>
            </a:r>
            <a:r>
              <a:rPr lang="de-DE" sz="800" dirty="0" err="1"/>
              <a:t>liber</a:t>
            </a:r>
            <a:r>
              <a:rPr lang="de-DE" sz="800" dirty="0"/>
              <a:t> </a:t>
            </a:r>
            <a:r>
              <a:rPr lang="de-DE" sz="800" dirty="0" err="1"/>
              <a:t>te</a:t>
            </a:r>
            <a:r>
              <a:rPr lang="de-DE" sz="800" dirty="0"/>
              <a:t> </a:t>
            </a:r>
            <a:r>
              <a:rPr lang="de-DE" sz="800" dirty="0" err="1"/>
              <a:t>conscient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factor</a:t>
            </a:r>
            <a:r>
              <a:rPr lang="de-DE" sz="800" dirty="0"/>
              <a:t> </a:t>
            </a:r>
            <a:r>
              <a:rPr lang="de-DE" sz="800" dirty="0" err="1"/>
              <a:t>tum</a:t>
            </a:r>
            <a:r>
              <a:rPr lang="de-DE" sz="800" dirty="0"/>
              <a:t> </a:t>
            </a:r>
            <a:r>
              <a:rPr lang="de-DE" sz="800" dirty="0" err="1"/>
              <a:t>poen</a:t>
            </a:r>
            <a:r>
              <a:rPr lang="de-DE" sz="800" dirty="0"/>
              <a:t> </a:t>
            </a:r>
            <a:r>
              <a:rPr lang="de-DE" sz="800" dirty="0" err="1"/>
              <a:t>legum</a:t>
            </a:r>
            <a:r>
              <a:rPr lang="de-DE" sz="800" dirty="0"/>
              <a:t> </a:t>
            </a:r>
            <a:r>
              <a:rPr lang="de-DE" sz="800" dirty="0" err="1"/>
              <a:t>odioque</a:t>
            </a:r>
            <a:r>
              <a:rPr lang="de-DE" sz="800" dirty="0"/>
              <a:t> </a:t>
            </a:r>
            <a:r>
              <a:rPr lang="de-DE" sz="800" dirty="0" err="1"/>
              <a:t>civiuda</a:t>
            </a:r>
            <a:r>
              <a:rPr lang="de-DE" sz="800" dirty="0"/>
              <a:t>. Et </a:t>
            </a:r>
            <a:r>
              <a:rPr lang="de-DE" sz="800" dirty="0" err="1"/>
              <a:t>tam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makes</a:t>
            </a:r>
            <a:r>
              <a:rPr lang="de-DE" sz="800" dirty="0"/>
              <a:t> </a:t>
            </a:r>
            <a:r>
              <a:rPr lang="de-DE" sz="800" dirty="0" err="1"/>
              <a:t>one</a:t>
            </a:r>
            <a:r>
              <a:rPr lang="de-DE" sz="800" dirty="0"/>
              <a:t> </a:t>
            </a:r>
            <a:r>
              <a:rPr lang="de-DE" sz="800" dirty="0" err="1"/>
              <a:t>wonder</a:t>
            </a:r>
            <a:r>
              <a:rPr lang="de-DE" sz="800" dirty="0"/>
              <a:t> </a:t>
            </a:r>
            <a:r>
              <a:rPr lang="de-DE" sz="800" dirty="0" err="1"/>
              <a:t>who</a:t>
            </a:r>
            <a:r>
              <a:rPr lang="de-DE" sz="800" dirty="0"/>
              <a:t> </a:t>
            </a:r>
            <a:r>
              <a:rPr lang="de-DE" sz="800" dirty="0" err="1"/>
              <a:t>would</a:t>
            </a:r>
            <a:r>
              <a:rPr lang="de-DE" sz="800" dirty="0"/>
              <a:t> </a:t>
            </a:r>
            <a:r>
              <a:rPr lang="de-DE" sz="800" dirty="0" err="1"/>
              <a:t>ever</a:t>
            </a:r>
            <a:r>
              <a:rPr lang="de-DE" sz="800" dirty="0"/>
              <a:t> </a:t>
            </a:r>
            <a:r>
              <a:rPr lang="de-DE" sz="800" dirty="0" err="1"/>
              <a:t>read</a:t>
            </a:r>
            <a:r>
              <a:rPr lang="de-DE" sz="800" dirty="0"/>
              <a:t> </a:t>
            </a:r>
            <a:r>
              <a:rPr lang="de-DE" sz="800" dirty="0" err="1"/>
              <a:t>this</a:t>
            </a:r>
            <a:r>
              <a:rPr lang="de-DE" sz="800" dirty="0"/>
              <a:t> </a:t>
            </a:r>
            <a:r>
              <a:rPr lang="de-DE" sz="800" dirty="0" err="1"/>
              <a:t>stuff</a:t>
            </a:r>
            <a:r>
              <a:rPr lang="de-DE" sz="800" dirty="0"/>
              <a:t>? Bis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Duis </a:t>
            </a:r>
            <a:r>
              <a:rPr lang="de-DE" sz="800" dirty="0" err="1"/>
              <a:t>aute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cillum</a:t>
            </a:r>
            <a:r>
              <a:rPr lang="de-DE" sz="800" dirty="0"/>
              <a:t> </a:t>
            </a:r>
            <a:r>
              <a:rPr lang="de-DE" sz="800" dirty="0" err="1"/>
              <a:t>dolore</a:t>
            </a:r>
            <a:r>
              <a:rPr lang="de-DE" sz="800" dirty="0"/>
              <a:t> </a:t>
            </a:r>
            <a:r>
              <a:rPr lang="de-DE" sz="800" dirty="0" err="1"/>
              <a:t>eu</a:t>
            </a:r>
            <a:r>
              <a:rPr lang="de-DE" sz="800" dirty="0"/>
              <a:t> </a:t>
            </a:r>
            <a:r>
              <a:rPr lang="de-DE" sz="800" dirty="0" err="1"/>
              <a:t>fugiat</a:t>
            </a:r>
            <a:r>
              <a:rPr lang="de-DE" sz="800" dirty="0"/>
              <a:t> </a:t>
            </a:r>
            <a:r>
              <a:rPr lang="de-DE" sz="800" dirty="0" err="1"/>
              <a:t>nulla</a:t>
            </a:r>
            <a:r>
              <a:rPr lang="de-DE" sz="800" dirty="0"/>
              <a:t> </a:t>
            </a:r>
            <a:r>
              <a:rPr lang="de-DE" sz="800" dirty="0" err="1"/>
              <a:t>pariatur</a:t>
            </a:r>
            <a:r>
              <a:rPr lang="de-DE" sz="800" dirty="0"/>
              <a:t>. At </a:t>
            </a:r>
            <a:r>
              <a:rPr lang="de-DE" sz="800" dirty="0" err="1"/>
              <a:t>vver</a:t>
            </a:r>
            <a:r>
              <a:rPr lang="de-DE" sz="800" dirty="0"/>
              <a:t> </a:t>
            </a:r>
            <a:r>
              <a:rPr lang="de-DE" sz="800" dirty="0" err="1"/>
              <a:t>eos</a:t>
            </a:r>
            <a:r>
              <a:rPr lang="de-DE" sz="800" dirty="0"/>
              <a:t> et </a:t>
            </a:r>
            <a:r>
              <a:rPr lang="de-DE" sz="800" dirty="0" err="1"/>
              <a:t>accusam</a:t>
            </a:r>
            <a:r>
              <a:rPr lang="de-DE" sz="800" dirty="0"/>
              <a:t> </a:t>
            </a:r>
            <a:r>
              <a:rPr lang="de-DE" sz="800" dirty="0" err="1"/>
              <a:t>dignissum</a:t>
            </a:r>
            <a:r>
              <a:rPr lang="de-DE" sz="800" dirty="0"/>
              <a:t> </a:t>
            </a:r>
            <a:r>
              <a:rPr lang="de-DE" sz="800" dirty="0" err="1"/>
              <a:t>qui</a:t>
            </a:r>
            <a:r>
              <a:rPr lang="de-DE" sz="800" dirty="0"/>
              <a:t> </a:t>
            </a:r>
            <a:r>
              <a:rPr lang="de-DE" sz="800" dirty="0" err="1"/>
              <a:t>blandit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praesent</a:t>
            </a:r>
            <a:r>
              <a:rPr lang="de-DE" sz="800" dirty="0"/>
              <a:t> </a:t>
            </a:r>
            <a:r>
              <a:rPr lang="de-DE" sz="800" dirty="0" err="1"/>
              <a:t>luptatum</a:t>
            </a:r>
            <a:r>
              <a:rPr lang="de-DE" sz="800" dirty="0"/>
              <a:t> </a:t>
            </a:r>
            <a:r>
              <a:rPr lang="de-DE" sz="800" dirty="0" err="1"/>
              <a:t>delenit</a:t>
            </a:r>
            <a:r>
              <a:rPr lang="de-DE" sz="800" dirty="0"/>
              <a:t> </a:t>
            </a:r>
            <a:r>
              <a:rPr lang="de-DE" sz="800" dirty="0" err="1"/>
              <a:t>aigue</a:t>
            </a:r>
            <a:r>
              <a:rPr lang="de-DE" sz="800" dirty="0"/>
              <a:t> </a:t>
            </a:r>
            <a:r>
              <a:rPr lang="de-DE" sz="800" dirty="0" err="1"/>
              <a:t>excepteur</a:t>
            </a:r>
            <a:r>
              <a:rPr lang="de-DE" sz="800" dirty="0"/>
              <a:t> </a:t>
            </a:r>
            <a:r>
              <a:rPr lang="de-DE" sz="800" dirty="0" err="1"/>
              <a:t>sint</a:t>
            </a:r>
            <a:r>
              <a:rPr lang="de-DE" sz="800" dirty="0"/>
              <a:t> </a:t>
            </a:r>
            <a:r>
              <a:rPr lang="de-DE" sz="800" dirty="0" err="1"/>
              <a:t>occae</a:t>
            </a:r>
            <a:r>
              <a:rPr lang="de-DE" sz="800" dirty="0"/>
              <a:t>. </a:t>
            </a:r>
          </a:p>
          <a:p>
            <a:endParaRPr lang="de-DE" sz="800" dirty="0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0E638A-D8E1-4ED6-9B2A-EF24E7437F23}"/>
              </a:ext>
            </a:extLst>
          </p:cNvPr>
          <p:cNvSpPr txBox="1"/>
          <p:nvPr/>
        </p:nvSpPr>
        <p:spPr>
          <a:xfrm>
            <a:off x="8944757" y="1141104"/>
            <a:ext cx="2742419" cy="5323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/>
              <a:t>Duis </a:t>
            </a:r>
            <a:r>
              <a:rPr lang="de-DE" sz="800" dirty="0" err="1"/>
              <a:t>aute</a:t>
            </a:r>
            <a:r>
              <a:rPr lang="de-DE" sz="800" dirty="0"/>
              <a:t> </a:t>
            </a:r>
            <a:r>
              <a:rPr lang="de-DE" sz="800" dirty="0" err="1"/>
              <a:t>irure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in </a:t>
            </a:r>
            <a:r>
              <a:rPr lang="de-DE" sz="800" dirty="0" err="1"/>
              <a:t>reprehenderit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molestaie</a:t>
            </a:r>
            <a:r>
              <a:rPr lang="de-DE" sz="800" dirty="0"/>
              <a:t> </a:t>
            </a:r>
            <a:r>
              <a:rPr lang="de-DE" sz="800" dirty="0" err="1"/>
              <a:t>cillum</a:t>
            </a:r>
            <a:r>
              <a:rPr lang="de-DE" sz="800" dirty="0"/>
              <a:t>. Tia non ob </a:t>
            </a:r>
            <a:r>
              <a:rPr lang="de-DE" sz="800" dirty="0" err="1"/>
              <a:t>ea</a:t>
            </a:r>
            <a:r>
              <a:rPr lang="de-DE" sz="800" dirty="0"/>
              <a:t> </a:t>
            </a:r>
            <a:r>
              <a:rPr lang="de-DE" sz="800" dirty="0" err="1"/>
              <a:t>soluad</a:t>
            </a:r>
            <a:r>
              <a:rPr lang="de-DE" sz="800" dirty="0"/>
              <a:t> </a:t>
            </a:r>
            <a:r>
              <a:rPr lang="de-DE" sz="800" dirty="0" err="1"/>
              <a:t>incommod</a:t>
            </a:r>
            <a:r>
              <a:rPr lang="de-DE" sz="800" dirty="0"/>
              <a:t> </a:t>
            </a:r>
            <a:r>
              <a:rPr lang="de-DE" sz="800" dirty="0" err="1"/>
              <a:t>quae</a:t>
            </a:r>
            <a:r>
              <a:rPr lang="de-DE" sz="800" dirty="0"/>
              <a:t> </a:t>
            </a:r>
            <a:r>
              <a:rPr lang="de-DE" sz="800" dirty="0" err="1"/>
              <a:t>egen</a:t>
            </a:r>
            <a:r>
              <a:rPr lang="de-DE" sz="800" dirty="0"/>
              <a:t> </a:t>
            </a:r>
            <a:r>
              <a:rPr lang="de-DE" sz="800" dirty="0" err="1"/>
              <a:t>ium</a:t>
            </a:r>
            <a:r>
              <a:rPr lang="de-DE" sz="800" dirty="0"/>
              <a:t> </a:t>
            </a:r>
            <a:r>
              <a:rPr lang="de-DE" sz="800" dirty="0" err="1"/>
              <a:t>improb</a:t>
            </a:r>
            <a:r>
              <a:rPr lang="de-DE" sz="800" dirty="0"/>
              <a:t> </a:t>
            </a:r>
            <a:r>
              <a:rPr lang="de-DE" sz="800" dirty="0" err="1"/>
              <a:t>fugiend</a:t>
            </a:r>
            <a:r>
              <a:rPr lang="de-DE" sz="800" dirty="0"/>
              <a:t>.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</a:t>
            </a:r>
          </a:p>
          <a:p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</a:t>
            </a:r>
          </a:p>
          <a:p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</a:t>
            </a:r>
          </a:p>
          <a:p>
            <a:r>
              <a:rPr lang="de-DE" sz="800" dirty="0" err="1"/>
              <a:t>Excepteur</a:t>
            </a:r>
            <a:r>
              <a:rPr lang="de-DE" sz="800" dirty="0"/>
              <a:t> </a:t>
            </a:r>
            <a:r>
              <a:rPr lang="de-DE" sz="800" dirty="0" err="1"/>
              <a:t>sint</a:t>
            </a:r>
            <a:r>
              <a:rPr lang="de-DE" sz="800" dirty="0"/>
              <a:t> </a:t>
            </a:r>
            <a:r>
              <a:rPr lang="de-DE" sz="800" dirty="0" err="1"/>
              <a:t>occaecat</a:t>
            </a:r>
            <a:r>
              <a:rPr lang="de-DE" sz="800" dirty="0"/>
              <a:t> cupidatat non </a:t>
            </a:r>
            <a:r>
              <a:rPr lang="de-DE" sz="800" dirty="0" err="1"/>
              <a:t>proident</a:t>
            </a:r>
            <a:r>
              <a:rPr lang="de-DE" sz="800" dirty="0"/>
              <a:t>, </a:t>
            </a:r>
            <a:r>
              <a:rPr lang="de-DE" sz="800" dirty="0" err="1"/>
              <a:t>sunt</a:t>
            </a:r>
            <a:r>
              <a:rPr lang="de-DE" sz="800" dirty="0"/>
              <a:t> in culpa </a:t>
            </a:r>
            <a:r>
              <a:rPr lang="de-DE" sz="800" dirty="0" err="1"/>
              <a:t>qui</a:t>
            </a:r>
            <a:r>
              <a:rPr lang="de-DE" sz="800" dirty="0"/>
              <a:t>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und </a:t>
            </a:r>
            <a:r>
              <a:rPr lang="de-DE" sz="800" dirty="0" err="1"/>
              <a:t>lookum</a:t>
            </a:r>
            <a:r>
              <a:rPr lang="de-DE" sz="800" dirty="0"/>
              <a:t> like Greek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me</a:t>
            </a:r>
            <a:r>
              <a:rPr lang="de-DE" sz="800" dirty="0"/>
              <a:t>,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Nam </a:t>
            </a:r>
            <a:r>
              <a:rPr lang="de-DE" sz="800" dirty="0" err="1"/>
              <a:t>liber</a:t>
            </a:r>
            <a:r>
              <a:rPr lang="de-DE" sz="800" dirty="0"/>
              <a:t> </a:t>
            </a:r>
            <a:r>
              <a:rPr lang="de-DE" sz="800" dirty="0" err="1"/>
              <a:t>te</a:t>
            </a:r>
            <a:r>
              <a:rPr lang="de-DE" sz="800" dirty="0"/>
              <a:t> </a:t>
            </a:r>
            <a:r>
              <a:rPr lang="de-DE" sz="800" dirty="0" err="1"/>
              <a:t>conscient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factor</a:t>
            </a:r>
            <a:r>
              <a:rPr lang="de-DE" sz="800" dirty="0"/>
              <a:t> </a:t>
            </a:r>
            <a:r>
              <a:rPr lang="de-DE" sz="800" dirty="0" err="1"/>
              <a:t>tum</a:t>
            </a:r>
            <a:r>
              <a:rPr lang="de-DE" sz="800" dirty="0"/>
              <a:t> </a:t>
            </a:r>
            <a:r>
              <a:rPr lang="de-DE" sz="800" dirty="0" err="1"/>
              <a:t>poen</a:t>
            </a:r>
            <a:r>
              <a:rPr lang="de-DE" sz="800" dirty="0"/>
              <a:t> </a:t>
            </a:r>
            <a:r>
              <a:rPr lang="de-DE" sz="800" dirty="0" err="1"/>
              <a:t>legum</a:t>
            </a:r>
            <a:r>
              <a:rPr lang="de-DE" sz="800" dirty="0"/>
              <a:t> </a:t>
            </a:r>
            <a:r>
              <a:rPr lang="de-DE" sz="800" dirty="0" err="1"/>
              <a:t>odioque</a:t>
            </a:r>
            <a:r>
              <a:rPr lang="de-DE" sz="800" dirty="0"/>
              <a:t> </a:t>
            </a:r>
            <a:r>
              <a:rPr lang="de-DE" sz="800" dirty="0" err="1"/>
              <a:t>civiuda</a:t>
            </a:r>
            <a:r>
              <a:rPr lang="de-DE" sz="800" dirty="0"/>
              <a:t>. Et </a:t>
            </a:r>
            <a:r>
              <a:rPr lang="de-DE" sz="800" dirty="0" err="1"/>
              <a:t>tam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makes</a:t>
            </a:r>
            <a:r>
              <a:rPr lang="de-DE" sz="800" dirty="0"/>
              <a:t> </a:t>
            </a:r>
            <a:r>
              <a:rPr lang="de-DE" sz="800" dirty="0" err="1"/>
              <a:t>one</a:t>
            </a:r>
            <a:r>
              <a:rPr lang="de-DE" sz="800" dirty="0"/>
              <a:t> </a:t>
            </a:r>
            <a:r>
              <a:rPr lang="de-DE" sz="800" dirty="0" err="1"/>
              <a:t>wonder</a:t>
            </a:r>
            <a:r>
              <a:rPr lang="de-DE" sz="800" dirty="0"/>
              <a:t> </a:t>
            </a:r>
            <a:r>
              <a:rPr lang="de-DE" sz="800" dirty="0" err="1"/>
              <a:t>who</a:t>
            </a:r>
            <a:r>
              <a:rPr lang="de-DE" sz="800" dirty="0"/>
              <a:t> </a:t>
            </a:r>
            <a:r>
              <a:rPr lang="de-DE" sz="800" dirty="0" err="1"/>
              <a:t>would</a:t>
            </a:r>
            <a:r>
              <a:rPr lang="de-DE" sz="800" dirty="0"/>
              <a:t> </a:t>
            </a:r>
            <a:r>
              <a:rPr lang="de-DE" sz="800" dirty="0" err="1"/>
              <a:t>ever</a:t>
            </a:r>
            <a:r>
              <a:rPr lang="de-DE" sz="800" dirty="0"/>
              <a:t> </a:t>
            </a:r>
            <a:r>
              <a:rPr lang="de-DE" sz="800" dirty="0" err="1"/>
              <a:t>read</a:t>
            </a:r>
            <a:r>
              <a:rPr lang="de-DE" sz="800" dirty="0"/>
              <a:t> </a:t>
            </a:r>
            <a:r>
              <a:rPr lang="de-DE" sz="800" dirty="0" err="1"/>
              <a:t>this</a:t>
            </a:r>
            <a:r>
              <a:rPr lang="de-DE" sz="800" dirty="0"/>
              <a:t> </a:t>
            </a:r>
            <a:r>
              <a:rPr lang="de-DE" sz="800" dirty="0" err="1"/>
              <a:t>stuff</a:t>
            </a:r>
            <a:r>
              <a:rPr lang="de-DE" sz="800" dirty="0"/>
              <a:t>? Bis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Duis </a:t>
            </a:r>
            <a:r>
              <a:rPr lang="de-DE" sz="800" dirty="0" err="1"/>
              <a:t>aute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cillum</a:t>
            </a:r>
            <a:r>
              <a:rPr lang="de-DE" sz="800" dirty="0"/>
              <a:t> </a:t>
            </a:r>
            <a:r>
              <a:rPr lang="de-DE" sz="800" dirty="0" err="1"/>
              <a:t>dolore</a:t>
            </a:r>
            <a:r>
              <a:rPr lang="de-DE" sz="800" dirty="0"/>
              <a:t> </a:t>
            </a:r>
            <a:r>
              <a:rPr lang="de-DE" sz="800" dirty="0" err="1"/>
              <a:t>eu</a:t>
            </a:r>
            <a:r>
              <a:rPr lang="de-DE" sz="800" dirty="0"/>
              <a:t> </a:t>
            </a:r>
            <a:r>
              <a:rPr lang="de-DE" sz="800" dirty="0" err="1"/>
              <a:t>fugiat</a:t>
            </a:r>
            <a:r>
              <a:rPr lang="de-DE" sz="800" dirty="0"/>
              <a:t> nulla </a:t>
            </a:r>
            <a:r>
              <a:rPr lang="de-DE" sz="800" dirty="0" err="1"/>
              <a:t>pariatur</a:t>
            </a:r>
            <a:r>
              <a:rPr lang="de-DE" sz="800" dirty="0"/>
              <a:t>.</a:t>
            </a:r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45372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7" tIns="35717" rIns="35717" bIns="35717" numCol="1" spcCol="38100" rtlCol="0" anchor="ctr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14" ma:contentTypeDescription="Ein neues Dokument erstellen." ma:contentTypeScope="" ma:versionID="7ee27f6509aeb8c39a7b33db53b84235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90482812ab8810f4e8e7da917803398a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59EF3E3-506D-43F0-AE8E-F88FA8FC47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f689fd-ce1f-496c-86e8-16f6d5a6466c"/>
    <ds:schemaRef ds:uri="98b12467-c142-4334-9d31-02be22bc2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6D9F01-2FB8-4707-8702-B79DFD031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A451C0-1218-4DE8-BBBB-6AF15585BAD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1027</Words>
  <Application>Microsoft Office PowerPoint</Application>
  <PresentationFormat>Breitbild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Adam Wojtkowski</cp:lastModifiedBy>
  <cp:revision>9</cp:revision>
  <dcterms:modified xsi:type="dcterms:W3CDTF">2020-10-09T13:01:17Z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0x0101009974A03683C16745ABBE287E7CFD9012</vt:lpwstr>
  </property>
</Properties>
</file>