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ext titlu"/>
          <p:cNvSpPr txBox="1"/>
          <p:nvPr>
            <p:ph type="title"/>
          </p:nvPr>
        </p:nvSpPr>
        <p:spPr>
          <a:xfrm>
            <a:off x="1524000" y="1122362"/>
            <a:ext cx="9144000" cy="2387601"/>
          </a:xfrm>
          <a:prstGeom prst="rect">
            <a:avLst/>
          </a:prstGeom>
        </p:spPr>
        <p:txBody>
          <a:bodyPr anchor="b"/>
          <a:lstStyle>
            <a:lvl1pPr algn="ctr">
              <a:defRPr sz="6000"/>
            </a:lvl1pPr>
          </a:lstStyle>
          <a:p>
            <a:pPr/>
            <a:r>
              <a:t>Text titlu</a:t>
            </a:r>
          </a:p>
        </p:txBody>
      </p:sp>
      <p:sp>
        <p:nvSpPr>
          <p:cNvPr id="12" name="Nivel corp unu…"/>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Nivel corp unu</a:t>
            </a:r>
          </a:p>
          <a:p>
            <a:pPr lvl="1"/>
            <a:r>
              <a:t>Nivel corp doi</a:t>
            </a:r>
          </a:p>
          <a:p>
            <a:pPr lvl="2"/>
            <a:r>
              <a:t>Nivel corp trei</a:t>
            </a:r>
          </a:p>
          <a:p>
            <a:pPr lvl="3"/>
            <a:r>
              <a:t>Nivel corp patru</a:t>
            </a:r>
          </a:p>
          <a:p>
            <a:pPr lvl="4"/>
            <a:r>
              <a:t>Nivel corp cinci</a:t>
            </a:r>
          </a:p>
        </p:txBody>
      </p:sp>
      <p:sp>
        <p:nvSpPr>
          <p:cNvPr id="13" name="Număr diapozitiv"/>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ext titlu"/>
          <p:cNvSpPr txBox="1"/>
          <p:nvPr>
            <p:ph type="title"/>
          </p:nvPr>
        </p:nvSpPr>
        <p:spPr>
          <a:prstGeom prst="rect">
            <a:avLst/>
          </a:prstGeom>
        </p:spPr>
        <p:txBody>
          <a:bodyPr/>
          <a:lstStyle/>
          <a:p>
            <a:pPr/>
            <a:r>
              <a:t>Text titlu</a:t>
            </a:r>
          </a:p>
        </p:txBody>
      </p:sp>
      <p:sp>
        <p:nvSpPr>
          <p:cNvPr id="21" name="Nivel corp unu…"/>
          <p:cNvSpPr txBox="1"/>
          <p:nvPr>
            <p:ph type="body" idx="1"/>
          </p:nvPr>
        </p:nvSpPr>
        <p:spPr>
          <a:prstGeom prst="rect">
            <a:avLst/>
          </a:prstGeom>
        </p:spPr>
        <p:txBody>
          <a:bodyPr/>
          <a:lstStyle/>
          <a:p>
            <a:pPr/>
            <a:r>
              <a:t>Nivel corp unu</a:t>
            </a:r>
          </a:p>
          <a:p>
            <a:pPr lvl="1"/>
            <a:r>
              <a:t>Nivel corp doi</a:t>
            </a:r>
          </a:p>
          <a:p>
            <a:pPr lvl="2"/>
            <a:r>
              <a:t>Nivel corp trei</a:t>
            </a:r>
          </a:p>
          <a:p>
            <a:pPr lvl="3"/>
            <a:r>
              <a:t>Nivel corp patru</a:t>
            </a:r>
          </a:p>
          <a:p>
            <a:pPr lvl="4"/>
            <a:r>
              <a:t>Nivel corp cinci</a:t>
            </a:r>
          </a:p>
        </p:txBody>
      </p:sp>
      <p:sp>
        <p:nvSpPr>
          <p:cNvPr id="22" name="Număr diapozitiv"/>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ext titlu"/>
          <p:cNvSpPr txBox="1"/>
          <p:nvPr>
            <p:ph type="title"/>
          </p:nvPr>
        </p:nvSpPr>
        <p:spPr>
          <a:xfrm>
            <a:off x="831850" y="1709738"/>
            <a:ext cx="10515600" cy="2852737"/>
          </a:xfrm>
          <a:prstGeom prst="rect">
            <a:avLst/>
          </a:prstGeom>
        </p:spPr>
        <p:txBody>
          <a:bodyPr anchor="b"/>
          <a:lstStyle>
            <a:lvl1pPr>
              <a:defRPr sz="6000"/>
            </a:lvl1pPr>
          </a:lstStyle>
          <a:p>
            <a:pPr/>
            <a:r>
              <a:t>Text titlu</a:t>
            </a:r>
          </a:p>
        </p:txBody>
      </p:sp>
      <p:sp>
        <p:nvSpPr>
          <p:cNvPr id="30" name="Nivel corp unu…"/>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pPr/>
            <a:r>
              <a:t>Nivel corp unu</a:t>
            </a:r>
          </a:p>
          <a:p>
            <a:pPr lvl="1"/>
            <a:r>
              <a:t>Nivel corp doi</a:t>
            </a:r>
          </a:p>
          <a:p>
            <a:pPr lvl="2"/>
            <a:r>
              <a:t>Nivel corp trei</a:t>
            </a:r>
          </a:p>
          <a:p>
            <a:pPr lvl="3"/>
            <a:r>
              <a:t>Nivel corp patru</a:t>
            </a:r>
          </a:p>
          <a:p>
            <a:pPr lvl="4"/>
            <a:r>
              <a:t>Nivel corp cinci</a:t>
            </a:r>
          </a:p>
        </p:txBody>
      </p:sp>
      <p:sp>
        <p:nvSpPr>
          <p:cNvPr id="31" name="Număr diapozitiv"/>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ext titlu"/>
          <p:cNvSpPr txBox="1"/>
          <p:nvPr>
            <p:ph type="title"/>
          </p:nvPr>
        </p:nvSpPr>
        <p:spPr>
          <a:prstGeom prst="rect">
            <a:avLst/>
          </a:prstGeom>
        </p:spPr>
        <p:txBody>
          <a:bodyPr/>
          <a:lstStyle/>
          <a:p>
            <a:pPr/>
            <a:r>
              <a:t>Text titlu</a:t>
            </a:r>
          </a:p>
        </p:txBody>
      </p:sp>
      <p:sp>
        <p:nvSpPr>
          <p:cNvPr id="39" name="Nivel corp unu…"/>
          <p:cNvSpPr txBox="1"/>
          <p:nvPr>
            <p:ph type="body" sz="half" idx="1"/>
          </p:nvPr>
        </p:nvSpPr>
        <p:spPr>
          <a:xfrm>
            <a:off x="838200" y="1825625"/>
            <a:ext cx="5181600" cy="4351338"/>
          </a:xfrm>
          <a:prstGeom prst="rect">
            <a:avLst/>
          </a:prstGeom>
        </p:spPr>
        <p:txBody>
          <a:bodyPr/>
          <a:lstStyle/>
          <a:p>
            <a:pPr/>
            <a:r>
              <a:t>Nivel corp unu</a:t>
            </a:r>
          </a:p>
          <a:p>
            <a:pPr lvl="1"/>
            <a:r>
              <a:t>Nivel corp doi</a:t>
            </a:r>
          </a:p>
          <a:p>
            <a:pPr lvl="2"/>
            <a:r>
              <a:t>Nivel corp trei</a:t>
            </a:r>
          </a:p>
          <a:p>
            <a:pPr lvl="3"/>
            <a:r>
              <a:t>Nivel corp patru</a:t>
            </a:r>
          </a:p>
          <a:p>
            <a:pPr lvl="4"/>
            <a:r>
              <a:t>Nivel corp cinci</a:t>
            </a:r>
          </a:p>
        </p:txBody>
      </p:sp>
      <p:sp>
        <p:nvSpPr>
          <p:cNvPr id="40" name="Număr diapozitiv"/>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ext titlu"/>
          <p:cNvSpPr txBox="1"/>
          <p:nvPr>
            <p:ph type="title"/>
          </p:nvPr>
        </p:nvSpPr>
        <p:spPr>
          <a:xfrm>
            <a:off x="839787" y="365125"/>
            <a:ext cx="10515601" cy="1325563"/>
          </a:xfrm>
          <a:prstGeom prst="rect">
            <a:avLst/>
          </a:prstGeom>
        </p:spPr>
        <p:txBody>
          <a:bodyPr/>
          <a:lstStyle/>
          <a:p>
            <a:pPr/>
            <a:r>
              <a:t>Text titlu</a:t>
            </a:r>
          </a:p>
        </p:txBody>
      </p:sp>
      <p:sp>
        <p:nvSpPr>
          <p:cNvPr id="48" name="Nivel corp unu…"/>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Nivel corp unu</a:t>
            </a:r>
          </a:p>
          <a:p>
            <a:pPr lvl="1"/>
            <a:r>
              <a:t>Nivel corp doi</a:t>
            </a:r>
          </a:p>
          <a:p>
            <a:pPr lvl="2"/>
            <a:r>
              <a:t>Nivel corp trei</a:t>
            </a:r>
          </a:p>
          <a:p>
            <a:pPr lvl="3"/>
            <a:r>
              <a:t>Nivel corp patru</a:t>
            </a:r>
          </a:p>
          <a:p>
            <a:pPr lvl="4"/>
            <a:r>
              <a:t>Nivel corp cinci</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Număr diapozitiv"/>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ext titlu"/>
          <p:cNvSpPr txBox="1"/>
          <p:nvPr>
            <p:ph type="title"/>
          </p:nvPr>
        </p:nvSpPr>
        <p:spPr>
          <a:prstGeom prst="rect">
            <a:avLst/>
          </a:prstGeom>
        </p:spPr>
        <p:txBody>
          <a:bodyPr/>
          <a:lstStyle/>
          <a:p>
            <a:pPr/>
            <a:r>
              <a:t>Text titlu</a:t>
            </a:r>
          </a:p>
        </p:txBody>
      </p:sp>
      <p:sp>
        <p:nvSpPr>
          <p:cNvPr id="58" name="Număr diapozitiv"/>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Număr diapozitiv"/>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ext titlu"/>
          <p:cNvSpPr txBox="1"/>
          <p:nvPr>
            <p:ph type="title"/>
          </p:nvPr>
        </p:nvSpPr>
        <p:spPr>
          <a:xfrm>
            <a:off x="839787" y="457200"/>
            <a:ext cx="3932240" cy="1600200"/>
          </a:xfrm>
          <a:prstGeom prst="rect">
            <a:avLst/>
          </a:prstGeom>
        </p:spPr>
        <p:txBody>
          <a:bodyPr anchor="b"/>
          <a:lstStyle>
            <a:lvl1pPr>
              <a:defRPr sz="3200"/>
            </a:lvl1pPr>
          </a:lstStyle>
          <a:p>
            <a:pPr/>
            <a:r>
              <a:t>Text titlu</a:t>
            </a:r>
          </a:p>
        </p:txBody>
      </p:sp>
      <p:sp>
        <p:nvSpPr>
          <p:cNvPr id="73" name="Nivel corp unu…"/>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Nivel corp unu</a:t>
            </a:r>
          </a:p>
          <a:p>
            <a:pPr lvl="1"/>
            <a:r>
              <a:t>Nivel corp doi</a:t>
            </a:r>
          </a:p>
          <a:p>
            <a:pPr lvl="2"/>
            <a:r>
              <a:t>Nivel corp trei</a:t>
            </a:r>
          </a:p>
          <a:p>
            <a:pPr lvl="3"/>
            <a:r>
              <a:t>Nivel corp patru</a:t>
            </a:r>
          </a:p>
          <a:p>
            <a:pPr lvl="4"/>
            <a:r>
              <a:t>Nivel corp cinci</a:t>
            </a:r>
          </a:p>
        </p:txBody>
      </p:sp>
      <p:sp>
        <p:nvSpPr>
          <p:cNvPr id="74" name="Text Placeholder 3"/>
          <p:cNvSpPr/>
          <p:nvPr>
            <p:ph type="body" sz="quarter" idx="21"/>
          </p:nvPr>
        </p:nvSpPr>
        <p:spPr>
          <a:xfrm>
            <a:off x="839786" y="2057400"/>
            <a:ext cx="3932241" cy="3811588"/>
          </a:xfrm>
          <a:prstGeom prst="rect">
            <a:avLst/>
          </a:prstGeom>
        </p:spPr>
        <p:txBody>
          <a:bodyPr/>
          <a:lstStyle/>
          <a:p>
            <a:pPr/>
          </a:p>
        </p:txBody>
      </p:sp>
      <p:sp>
        <p:nvSpPr>
          <p:cNvPr id="75" name="Număr diapozitiv"/>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ext titlu"/>
          <p:cNvSpPr txBox="1"/>
          <p:nvPr>
            <p:ph type="title"/>
          </p:nvPr>
        </p:nvSpPr>
        <p:spPr>
          <a:xfrm>
            <a:off x="839787" y="457200"/>
            <a:ext cx="3932240" cy="1600200"/>
          </a:xfrm>
          <a:prstGeom prst="rect">
            <a:avLst/>
          </a:prstGeom>
        </p:spPr>
        <p:txBody>
          <a:bodyPr anchor="b"/>
          <a:lstStyle>
            <a:lvl1pPr>
              <a:defRPr sz="3200"/>
            </a:lvl1pPr>
          </a:lstStyle>
          <a:p>
            <a:pPr/>
            <a:r>
              <a:t>Text titlu</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Nivel corp unu…"/>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Nivel corp unu</a:t>
            </a:r>
          </a:p>
          <a:p>
            <a:pPr lvl="1"/>
            <a:r>
              <a:t>Nivel corp doi</a:t>
            </a:r>
          </a:p>
          <a:p>
            <a:pPr lvl="2"/>
            <a:r>
              <a:t>Nivel corp trei</a:t>
            </a:r>
          </a:p>
          <a:p>
            <a:pPr lvl="3"/>
            <a:r>
              <a:t>Nivel corp patru</a:t>
            </a:r>
          </a:p>
          <a:p>
            <a:pPr lvl="4"/>
            <a:r>
              <a:t>Nivel corp cinci</a:t>
            </a:r>
          </a:p>
        </p:txBody>
      </p:sp>
      <p:sp>
        <p:nvSpPr>
          <p:cNvPr id="85" name="Număr diapozitiv"/>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 titlu"/>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Text titlu</a:t>
            </a:r>
          </a:p>
        </p:txBody>
      </p:sp>
      <p:sp>
        <p:nvSpPr>
          <p:cNvPr id="3" name="Nivel corp unu…"/>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Nivel corp unu</a:t>
            </a:r>
          </a:p>
          <a:p>
            <a:pPr lvl="1"/>
            <a:r>
              <a:t>Nivel corp doi</a:t>
            </a:r>
          </a:p>
          <a:p>
            <a:pPr lvl="2"/>
            <a:r>
              <a:t>Nivel corp trei</a:t>
            </a:r>
          </a:p>
          <a:p>
            <a:pPr lvl="3"/>
            <a:r>
              <a:t>Nivel corp patru</a:t>
            </a:r>
          </a:p>
          <a:p>
            <a:pPr lvl="4"/>
            <a:r>
              <a:t>Nivel corp cinci</a:t>
            </a:r>
          </a:p>
        </p:txBody>
      </p:sp>
      <p:sp>
        <p:nvSpPr>
          <p:cNvPr id="4" name="Număr diapozitiv"/>
          <p:cNvSpPr txBox="1"/>
          <p:nvPr>
            <p:ph type="sldNum" sz="quarter" idx="2"/>
          </p:nvPr>
        </p:nvSpPr>
        <p:spPr>
          <a:xfrm>
            <a:off x="11095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Rectangle 40"/>
          <p:cNvSpPr/>
          <p:nvPr/>
        </p:nvSpPr>
        <p:spPr>
          <a:xfrm>
            <a:off x="-45990" y="-36806"/>
            <a:ext cx="12256562" cy="3001024"/>
          </a:xfrm>
          <a:prstGeom prst="rect">
            <a:avLst/>
          </a:prstGeom>
          <a:solidFill>
            <a:srgbClr val="F7F9F4"/>
          </a:solidFill>
          <a:ln w="12700">
            <a:miter lim="400000"/>
          </a:ln>
        </p:spPr>
        <p:txBody>
          <a:bodyPr lIns="45718" tIns="45718" rIns="45718" bIns="45718" anchor="ctr"/>
          <a:lstStyle/>
          <a:p>
            <a:pPr algn="ctr">
              <a:defRPr>
                <a:solidFill>
                  <a:srgbClr val="FFFFFF"/>
                </a:solidFill>
              </a:defRPr>
            </a:pPr>
          </a:p>
        </p:txBody>
      </p:sp>
      <p:pic>
        <p:nvPicPr>
          <p:cNvPr id="95" name="Picture 38" descr="Picture 38"/>
          <p:cNvPicPr>
            <a:picLocks noChangeAspect="1"/>
          </p:cNvPicPr>
          <p:nvPr/>
        </p:nvPicPr>
        <p:blipFill>
          <a:blip r:embed="rId2">
            <a:extLst/>
          </a:blip>
          <a:srcRect l="5676" t="6186" r="0" b="5617"/>
          <a:stretch>
            <a:fillRect/>
          </a:stretch>
        </p:blipFill>
        <p:spPr>
          <a:xfrm flipH="1">
            <a:off x="-33013" y="-45430"/>
            <a:ext cx="2741356" cy="3018272"/>
          </a:xfrm>
          <a:prstGeom prst="rect">
            <a:avLst/>
          </a:prstGeom>
          <a:ln w="12700">
            <a:miter lim="400000"/>
          </a:ln>
        </p:spPr>
      </p:pic>
      <p:sp>
        <p:nvSpPr>
          <p:cNvPr id="96" name="Title 1"/>
          <p:cNvSpPr txBox="1"/>
          <p:nvPr>
            <p:ph type="ctrTitle"/>
          </p:nvPr>
        </p:nvSpPr>
        <p:spPr>
          <a:xfrm>
            <a:off x="2822196" y="1406307"/>
            <a:ext cx="6039087" cy="1566499"/>
          </a:xfrm>
          <a:prstGeom prst="rect">
            <a:avLst/>
          </a:prstGeom>
        </p:spPr>
        <p:txBody>
          <a:bodyPr/>
          <a:lstStyle/>
          <a:p>
            <a:pPr algn="l" defTabSz="841247">
              <a:defRPr b="1" sz="4400">
                <a:latin typeface="Amplitude CE"/>
                <a:ea typeface="Amplitude CE"/>
                <a:cs typeface="Amplitude CE"/>
                <a:sym typeface="Amplitude CE"/>
              </a:defRPr>
            </a:pPr>
            <a:r>
              <a:t>IMAGISTICA SÂNULUI</a:t>
            </a:r>
            <a:br/>
            <a:r>
              <a:t>ȘI IMPACTUL CLINIC</a:t>
            </a:r>
          </a:p>
        </p:txBody>
      </p:sp>
      <p:sp>
        <p:nvSpPr>
          <p:cNvPr id="97" name="Title 1"/>
          <p:cNvSpPr txBox="1"/>
          <p:nvPr/>
        </p:nvSpPr>
        <p:spPr>
          <a:xfrm>
            <a:off x="7712813" y="-987011"/>
            <a:ext cx="2670814" cy="269239"/>
          </a:xfrm>
          <a:prstGeom prst="rect">
            <a:avLst/>
          </a:prstGeom>
          <a:ln w="12700">
            <a:miter lim="400000"/>
          </a:ln>
        </p:spPr>
        <p:txBody>
          <a:bodyPr lIns="45718" tIns="45718" rIns="45718" bIns="45718" anchor="b">
            <a:spAutoFit/>
          </a:bodyPr>
          <a:lstStyle/>
          <a:p>
            <a:pPr algn="ctr">
              <a:lnSpc>
                <a:spcPct val="90000"/>
              </a:lnSpc>
              <a:defRPr sz="1200">
                <a:latin typeface="Amplitude CE"/>
                <a:ea typeface="Amplitude CE"/>
                <a:cs typeface="Amplitude CE"/>
                <a:sym typeface="Amplitude CE"/>
              </a:defRPr>
            </a:pPr>
          </a:p>
        </p:txBody>
      </p:sp>
      <p:grpSp>
        <p:nvGrpSpPr>
          <p:cNvPr id="101" name="Group 36"/>
          <p:cNvGrpSpPr/>
          <p:nvPr/>
        </p:nvGrpSpPr>
        <p:grpSpPr>
          <a:xfrm>
            <a:off x="9463453" y="333591"/>
            <a:ext cx="2781092" cy="521022"/>
            <a:chOff x="0" y="28886"/>
            <a:chExt cx="2781091" cy="521021"/>
          </a:xfrm>
        </p:grpSpPr>
        <p:pic>
          <p:nvPicPr>
            <p:cNvPr id="98" name="Picture 15" descr="Picture 15"/>
            <p:cNvPicPr>
              <a:picLocks noChangeAspect="1"/>
            </p:cNvPicPr>
            <p:nvPr/>
          </p:nvPicPr>
          <p:blipFill>
            <a:blip r:embed="rId3">
              <a:extLst/>
            </a:blip>
            <a:stretch>
              <a:fillRect/>
            </a:stretch>
          </p:blipFill>
          <p:spPr>
            <a:xfrm>
              <a:off x="0" y="120849"/>
              <a:ext cx="906753" cy="243183"/>
            </a:xfrm>
            <a:prstGeom prst="rect">
              <a:avLst/>
            </a:prstGeom>
            <a:ln w="12700" cap="flat">
              <a:noFill/>
              <a:miter lim="400000"/>
            </a:ln>
            <a:effectLst/>
          </p:spPr>
        </p:pic>
        <p:sp>
          <p:nvSpPr>
            <p:cNvPr id="99" name="Title 1"/>
            <p:cNvSpPr/>
            <p:nvPr/>
          </p:nvSpPr>
          <p:spPr>
            <a:xfrm>
              <a:off x="1013112" y="549908"/>
              <a:ext cx="176798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b">
              <a:spAutoFit/>
            </a:bodyPr>
            <a:lstStyle/>
            <a:p>
              <a:pPr algn="ctr">
                <a:lnSpc>
                  <a:spcPct val="90000"/>
                </a:lnSpc>
                <a:defRPr b="1" sz="1600">
                  <a:latin typeface="Amplitude CE"/>
                  <a:ea typeface="Amplitude CE"/>
                  <a:cs typeface="Amplitude CE"/>
                  <a:sym typeface="Amplitude CE"/>
                </a:defRPr>
              </a:pPr>
              <a:r>
                <a:t>HOTEL RAMADA</a:t>
              </a:r>
              <a:endParaRPr sz="6000">
                <a:latin typeface="Carlito"/>
                <a:ea typeface="Carlito"/>
                <a:cs typeface="Carlito"/>
                <a:sym typeface="Carlito"/>
              </a:endParaRPr>
            </a:p>
            <a:p>
              <a:pPr algn="ctr">
                <a:lnSpc>
                  <a:spcPct val="90000"/>
                </a:lnSpc>
                <a:defRPr sz="1600">
                  <a:latin typeface="Amplitude CE"/>
                  <a:ea typeface="Amplitude CE"/>
                  <a:cs typeface="Amplitude CE"/>
                  <a:sym typeface="Amplitude CE"/>
                </a:defRPr>
              </a:pPr>
              <a:r>
                <a:t>BUCUREȘTI</a:t>
              </a:r>
            </a:p>
          </p:txBody>
        </p:sp>
        <p:sp>
          <p:nvSpPr>
            <p:cNvPr id="100" name="Rectangle 27"/>
            <p:cNvSpPr/>
            <p:nvPr/>
          </p:nvSpPr>
          <p:spPr>
            <a:xfrm>
              <a:off x="991123" y="28886"/>
              <a:ext cx="79461" cy="427919"/>
            </a:xfrm>
            <a:prstGeom prst="rect">
              <a:avLst/>
            </a:prstGeom>
            <a:solidFill>
              <a:srgbClr val="B43253"/>
            </a:solidFill>
            <a:ln w="12700" cap="flat">
              <a:noFill/>
              <a:miter lim="400000"/>
            </a:ln>
            <a:effectLst/>
          </p:spPr>
          <p:txBody>
            <a:bodyPr wrap="square" lIns="45718" tIns="45718" rIns="45718" bIns="45718" numCol="1" anchor="ctr">
              <a:noAutofit/>
            </a:bodyPr>
            <a:lstStyle/>
            <a:p>
              <a:pPr algn="ctr">
                <a:defRPr u="sng">
                  <a:solidFill>
                    <a:srgbClr val="FFFFFF"/>
                  </a:solidFill>
                </a:defRPr>
              </a:pPr>
            </a:p>
          </p:txBody>
        </p:sp>
      </p:grpSp>
      <p:sp>
        <p:nvSpPr>
          <p:cNvPr id="102" name="Title 1"/>
          <p:cNvSpPr txBox="1"/>
          <p:nvPr/>
        </p:nvSpPr>
        <p:spPr>
          <a:xfrm>
            <a:off x="2834283" y="819097"/>
            <a:ext cx="3063026" cy="960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spAutoFit/>
          </a:bodyPr>
          <a:lstStyle>
            <a:lvl1pPr>
              <a:lnSpc>
                <a:spcPct val="90000"/>
              </a:lnSpc>
              <a:defRPr sz="3000">
                <a:latin typeface="Amplitude CE"/>
                <a:ea typeface="Amplitude CE"/>
                <a:cs typeface="Amplitude CE"/>
                <a:sym typeface="Amplitude CE"/>
              </a:defRPr>
            </a:lvl1pPr>
          </a:lstStyle>
          <a:p>
            <a:pPr/>
            <a:r>
              <a:t>MASA ROTUNDĂ</a:t>
            </a:r>
          </a:p>
        </p:txBody>
      </p:sp>
      <p:pic>
        <p:nvPicPr>
          <p:cNvPr id="103" name="Picture 34" descr="Picture 34"/>
          <p:cNvPicPr>
            <a:picLocks noChangeAspect="1"/>
          </p:cNvPicPr>
          <p:nvPr/>
        </p:nvPicPr>
        <p:blipFill>
          <a:blip r:embed="rId4">
            <a:extLst/>
          </a:blip>
          <a:stretch>
            <a:fillRect/>
          </a:stretch>
        </p:blipFill>
        <p:spPr>
          <a:xfrm>
            <a:off x="2832941" y="-6145"/>
            <a:ext cx="6391255" cy="941179"/>
          </a:xfrm>
          <a:prstGeom prst="rect">
            <a:avLst/>
          </a:prstGeom>
          <a:ln w="12700">
            <a:miter lim="400000"/>
          </a:ln>
        </p:spPr>
      </p:pic>
      <p:grpSp>
        <p:nvGrpSpPr>
          <p:cNvPr id="106" name="Title 1"/>
          <p:cNvGrpSpPr/>
          <p:nvPr/>
        </p:nvGrpSpPr>
        <p:grpSpPr>
          <a:xfrm>
            <a:off x="7706543" y="614375"/>
            <a:ext cx="1593892" cy="826246"/>
            <a:chOff x="0" y="0"/>
            <a:chExt cx="1593891" cy="826244"/>
          </a:xfrm>
        </p:grpSpPr>
        <p:sp>
          <p:nvSpPr>
            <p:cNvPr id="104" name="Dreptunghi"/>
            <p:cNvSpPr/>
            <p:nvPr/>
          </p:nvSpPr>
          <p:spPr>
            <a:xfrm rot="21123777">
              <a:off x="14026" y="407826"/>
              <a:ext cx="1565837" cy="311803"/>
            </a:xfrm>
            <a:prstGeom prst="rect">
              <a:avLst/>
            </a:prstGeom>
            <a:solidFill>
              <a:srgbClr val="7030A0"/>
            </a:solidFill>
            <a:ln w="12700" cap="flat">
              <a:noFill/>
              <a:miter lim="400000"/>
            </a:ln>
            <a:effectLst/>
          </p:spPr>
          <p:txBody>
            <a:bodyPr wrap="square" lIns="45718" tIns="45718" rIns="45718" bIns="45718" numCol="1" anchor="b">
              <a:noAutofit/>
            </a:bodyPr>
            <a:lstStyle/>
            <a:p>
              <a:pPr algn="ctr">
                <a:lnSpc>
                  <a:spcPct val="90000"/>
                </a:lnSpc>
                <a:defRPr>
                  <a:solidFill>
                    <a:srgbClr val="FFFFFF"/>
                  </a:solidFill>
                  <a:latin typeface="Amplitude CE"/>
                  <a:ea typeface="Amplitude CE"/>
                  <a:cs typeface="Amplitude CE"/>
                  <a:sym typeface="Amplitude CE"/>
                </a:defRPr>
              </a:pPr>
            </a:p>
          </p:txBody>
        </p:sp>
        <p:sp>
          <p:nvSpPr>
            <p:cNvPr id="105" name="EDIȚIA A II-A"/>
            <p:cNvSpPr txBox="1"/>
            <p:nvPr/>
          </p:nvSpPr>
          <p:spPr>
            <a:xfrm rot="21123777">
              <a:off x="38308" y="98815"/>
              <a:ext cx="1474397" cy="622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b">
              <a:spAutoFit/>
            </a:bodyPr>
            <a:lstStyle>
              <a:lvl1pPr algn="ctr">
                <a:lnSpc>
                  <a:spcPct val="90000"/>
                </a:lnSpc>
                <a:defRPr b="1">
                  <a:solidFill>
                    <a:srgbClr val="FFFFFF"/>
                  </a:solidFill>
                  <a:latin typeface="Amplitude CE"/>
                  <a:ea typeface="Amplitude CE"/>
                  <a:cs typeface="Amplitude CE"/>
                  <a:sym typeface="Amplitude CE"/>
                </a:defRPr>
              </a:lvl1pPr>
            </a:lstStyle>
            <a:p>
              <a:pPr/>
              <a:r>
                <a:t>EDIȚIA A II-A</a:t>
              </a:r>
            </a:p>
          </p:txBody>
        </p:sp>
      </p:grpSp>
      <p:sp>
        <p:nvSpPr>
          <p:cNvPr id="107" name="Title 1"/>
          <p:cNvSpPr txBox="1"/>
          <p:nvPr/>
        </p:nvSpPr>
        <p:spPr>
          <a:xfrm>
            <a:off x="8576182" y="1550386"/>
            <a:ext cx="2641641" cy="11226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spAutoFit/>
          </a:bodyPr>
          <a:lstStyle/>
          <a:p>
            <a:pPr algn="ctr">
              <a:lnSpc>
                <a:spcPct val="90000"/>
              </a:lnSpc>
              <a:defRPr sz="2400">
                <a:latin typeface="Amplitude CE"/>
                <a:ea typeface="Amplitude CE"/>
                <a:cs typeface="Amplitude CE"/>
                <a:sym typeface="Amplitude CE"/>
              </a:defRPr>
            </a:pPr>
            <a:r>
              <a:t>26-27</a:t>
            </a:r>
            <a:endParaRPr sz="6000">
              <a:latin typeface="Calibri Light"/>
              <a:ea typeface="Calibri Light"/>
              <a:cs typeface="Calibri Light"/>
              <a:sym typeface="Calibri Light"/>
            </a:endParaRPr>
          </a:p>
          <a:p>
            <a:pPr algn="ctr">
              <a:lnSpc>
                <a:spcPct val="90000"/>
              </a:lnSpc>
              <a:defRPr sz="2400">
                <a:latin typeface="Amplitude CE"/>
                <a:ea typeface="Amplitude CE"/>
                <a:cs typeface="Amplitude CE"/>
                <a:sym typeface="Amplitude CE"/>
              </a:defRPr>
            </a:pPr>
            <a:r>
              <a:t>OCTOMBRIE </a:t>
            </a:r>
          </a:p>
          <a:p>
            <a:pPr algn="ctr">
              <a:lnSpc>
                <a:spcPct val="90000"/>
              </a:lnSpc>
              <a:defRPr sz="2400">
                <a:latin typeface="Amplitude CE"/>
                <a:ea typeface="Amplitude CE"/>
                <a:cs typeface="Amplitude CE"/>
                <a:sym typeface="Amplitude CE"/>
              </a:defRPr>
            </a:pPr>
            <a:r>
              <a:t>2024</a:t>
            </a:r>
          </a:p>
        </p:txBody>
      </p:sp>
      <p:pic>
        <p:nvPicPr>
          <p:cNvPr id="108" name="Picture 42" descr="Picture 42"/>
          <p:cNvPicPr>
            <a:picLocks noChangeAspect="1"/>
          </p:cNvPicPr>
          <p:nvPr/>
        </p:nvPicPr>
        <p:blipFill>
          <a:blip r:embed="rId5">
            <a:extLst/>
          </a:blip>
          <a:srcRect l="0" t="1380" r="67127" b="66247"/>
          <a:stretch>
            <a:fillRect/>
          </a:stretch>
        </p:blipFill>
        <p:spPr>
          <a:xfrm rot="14574552">
            <a:off x="10010839" y="1030893"/>
            <a:ext cx="2241682" cy="2207660"/>
          </a:xfrm>
          <a:prstGeom prst="rect">
            <a:avLst/>
          </a:prstGeom>
          <a:ln w="12700">
            <a:miter lim="400000"/>
          </a:ln>
        </p:spPr>
      </p:pic>
      <p:sp>
        <p:nvSpPr>
          <p:cNvPr id="109" name="Rectangle 39"/>
          <p:cNvSpPr/>
          <p:nvPr/>
        </p:nvSpPr>
        <p:spPr>
          <a:xfrm>
            <a:off x="-45988" y="3094589"/>
            <a:ext cx="12336251" cy="3763411"/>
          </a:xfrm>
          <a:prstGeom prst="rect">
            <a:avLst/>
          </a:prstGeom>
          <a:solidFill>
            <a:srgbClr val="F7E7EB">
              <a:alpha val="80000"/>
            </a:srgbClr>
          </a:solidFill>
          <a:ln w="12700">
            <a:miter lim="400000"/>
          </a:ln>
        </p:spPr>
        <p:txBody>
          <a:bodyPr lIns="45718" tIns="45718" rIns="45718" bIns="45718" anchor="ctr"/>
          <a:lstStyle/>
          <a:p>
            <a:pPr algn="ctr">
              <a:defRPr>
                <a:solidFill>
                  <a:srgbClr val="FFFFFF"/>
                </a:solidFill>
              </a:defRPr>
            </a:pPr>
          </a:p>
        </p:txBody>
      </p:sp>
      <p:sp>
        <p:nvSpPr>
          <p:cNvPr id="110" name="Subtitle 2"/>
          <p:cNvSpPr txBox="1"/>
          <p:nvPr>
            <p:ph type="subTitle" sz="half" idx="1"/>
          </p:nvPr>
        </p:nvSpPr>
        <p:spPr>
          <a:xfrm>
            <a:off x="501134" y="3669391"/>
            <a:ext cx="11189731" cy="1593724"/>
          </a:xfrm>
          <a:prstGeom prst="rect">
            <a:avLst/>
          </a:prstGeom>
        </p:spPr>
        <p:txBody>
          <a:bodyPr/>
          <a:lstStyle/>
          <a:p>
            <a:pPr>
              <a:defRPr b="1" sz="4400"/>
            </a:pPr>
            <a:r>
              <a:t>TITLUL PREZENTARII</a:t>
            </a:r>
            <a:br/>
            <a:r>
              <a:t>pe unul sau două rânduri</a:t>
            </a:r>
          </a:p>
        </p:txBody>
      </p:sp>
      <p:sp>
        <p:nvSpPr>
          <p:cNvPr id="111" name="Subtitle 2"/>
          <p:cNvSpPr txBox="1"/>
          <p:nvPr/>
        </p:nvSpPr>
        <p:spPr>
          <a:xfrm>
            <a:off x="1727951" y="5552729"/>
            <a:ext cx="10062772" cy="5874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lvl1pPr algn="r">
              <a:lnSpc>
                <a:spcPct val="90000"/>
              </a:lnSpc>
              <a:spcBef>
                <a:spcPts val="1000"/>
              </a:spcBef>
              <a:defRPr sz="3000"/>
            </a:lvl1pPr>
          </a:lstStyle>
          <a:p>
            <a:pPr/>
            <a:r>
              <a:t>Autorii prezentării</a:t>
            </a:r>
          </a:p>
        </p:txBody>
      </p:sp>
      <p:sp>
        <p:nvSpPr>
          <p:cNvPr id="112" name="Rectangle 43"/>
          <p:cNvSpPr/>
          <p:nvPr/>
        </p:nvSpPr>
        <p:spPr>
          <a:xfrm>
            <a:off x="-3" y="2997631"/>
            <a:ext cx="12214997" cy="162925"/>
          </a:xfrm>
          <a:prstGeom prst="rect">
            <a:avLst/>
          </a:prstGeom>
          <a:solidFill>
            <a:srgbClr val="CD3354"/>
          </a:solidFill>
          <a:ln w="12700">
            <a:miter lim="400000"/>
          </a:ln>
          <a:effectLst>
            <a:outerShdw sx="100000" sy="100000" kx="0" ky="0" algn="b" rotWithShape="0" blurRad="50800" dist="27940" dir="5400000">
              <a:srgbClr val="000000">
                <a:alpha val="32000"/>
              </a:srgbClr>
            </a:outerShdw>
          </a:effectLst>
        </p:spPr>
        <p:txBody>
          <a:bodyPr lIns="45718" tIns="45718" rIns="45718" bIns="45718"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4" name="Picture 10" descr="Picture 10"/>
          <p:cNvPicPr>
            <a:picLocks noChangeAspect="1"/>
          </p:cNvPicPr>
          <p:nvPr/>
        </p:nvPicPr>
        <p:blipFill>
          <a:blip r:embed="rId2">
            <a:extLst/>
          </a:blip>
          <a:srcRect l="16328" t="0" r="0" b="0"/>
          <a:stretch>
            <a:fillRect/>
          </a:stretch>
        </p:blipFill>
        <p:spPr>
          <a:xfrm>
            <a:off x="-1" y="0"/>
            <a:ext cx="4122247" cy="6858000"/>
          </a:xfrm>
          <a:prstGeom prst="rect">
            <a:avLst/>
          </a:prstGeom>
          <a:ln w="12700">
            <a:miter lim="400000"/>
          </a:ln>
        </p:spPr>
      </p:pic>
      <p:sp>
        <p:nvSpPr>
          <p:cNvPr id="115" name="Rectangle 11"/>
          <p:cNvSpPr/>
          <p:nvPr/>
        </p:nvSpPr>
        <p:spPr>
          <a:xfrm>
            <a:off x="-22994" y="-1"/>
            <a:ext cx="12214994" cy="6858001"/>
          </a:xfrm>
          <a:prstGeom prst="rect">
            <a:avLst/>
          </a:prstGeom>
          <a:solidFill>
            <a:srgbClr val="F7E7EB">
              <a:alpha val="40000"/>
            </a:srgbClr>
          </a:solidFill>
          <a:ln w="12700">
            <a:miter lim="400000"/>
          </a:ln>
        </p:spPr>
        <p:txBody>
          <a:bodyPr lIns="45718" tIns="45718" rIns="45718" bIns="45718" anchor="ctr"/>
          <a:lstStyle/>
          <a:p>
            <a:pPr algn="ctr">
              <a:defRPr>
                <a:solidFill>
                  <a:srgbClr val="FFFFFF"/>
                </a:solidFill>
              </a:defRPr>
            </a:pPr>
          </a:p>
        </p:txBody>
      </p:sp>
      <p:sp>
        <p:nvSpPr>
          <p:cNvPr id="116" name="Title 4"/>
          <p:cNvSpPr txBox="1"/>
          <p:nvPr>
            <p:ph type="ctrTitle"/>
          </p:nvPr>
        </p:nvSpPr>
        <p:spPr>
          <a:xfrm>
            <a:off x="1016001" y="327885"/>
            <a:ext cx="10235387" cy="1643179"/>
          </a:xfrm>
          <a:prstGeom prst="rect">
            <a:avLst/>
          </a:prstGeom>
        </p:spPr>
        <p:txBody>
          <a:bodyPr/>
          <a:lstStyle/>
          <a:p>
            <a:pPr algn="l" defTabSz="640079">
              <a:defRPr sz="3700"/>
            </a:pPr>
            <a:br/>
            <a:r>
              <a:t>Titlul slide-ului pe unul </a:t>
            </a:r>
            <a:br/>
            <a:r>
              <a:t>sau două rânduri</a:t>
            </a:r>
          </a:p>
        </p:txBody>
      </p:sp>
      <p:sp>
        <p:nvSpPr>
          <p:cNvPr id="117" name="Subtitle 7"/>
          <p:cNvSpPr txBox="1"/>
          <p:nvPr>
            <p:ph type="subTitle" idx="1"/>
          </p:nvPr>
        </p:nvSpPr>
        <p:spPr>
          <a:xfrm>
            <a:off x="1015999" y="2284952"/>
            <a:ext cx="10923003" cy="3797303"/>
          </a:xfrm>
          <a:prstGeom prst="rect">
            <a:avLst/>
          </a:prstGeom>
        </p:spPr>
        <p:txBody>
          <a:bodyPr/>
          <a:lstStyle/>
          <a:p>
            <a:pPr marL="361188" indent="-361188" algn="just" defTabSz="722376">
              <a:spcBef>
                <a:spcPts val="700"/>
              </a:spcBef>
              <a:buSzPct val="100000"/>
              <a:buFont typeface="Arial"/>
              <a:buChar char="•"/>
              <a:defRPr baseline="29467" sz="2500"/>
            </a:pPr>
            <a:r>
              <a:t>Ernatur alit voluptat. Sollatus arundis sunt, qui recae conet auta net doles dessi alicaerae porit volorat emodiatur reiusci comnihillore sitatius rerrovid eostiaectur, aut aspiend igendan dusdaero corrovit etur si vitio quid quid maionetur? </a:t>
            </a:r>
          </a:p>
          <a:p>
            <a:pPr marL="361188" indent="-361188" algn="just" defTabSz="722376">
              <a:spcBef>
                <a:spcPts val="700"/>
              </a:spcBef>
              <a:buSzPct val="100000"/>
              <a:buFont typeface="Arial"/>
              <a:buChar char="•"/>
              <a:defRPr baseline="29467" sz="2500"/>
            </a:pPr>
          </a:p>
          <a:p>
            <a:pPr marL="361188" indent="-361188" algn="just" defTabSz="722376">
              <a:spcBef>
                <a:spcPts val="700"/>
              </a:spcBef>
              <a:buSzPct val="100000"/>
              <a:buFont typeface="Arial"/>
              <a:buChar char="•"/>
              <a:defRPr baseline="29467" sz="2500"/>
            </a:pPr>
            <a:r>
              <a:t>Ga. Rum ut ut ut vent volupta nimolorem ex expliquo tem sinulpa ruptat atene voloribeatem eum repe abores nissunt quod etur aut moditat emquis doluptatis erepedis excearum est, optiatis doloreh enimus, nos et dent rerum et enecepu </a:t>
            </a:r>
          </a:p>
          <a:p>
            <a:pPr marL="361188" indent="-361188" algn="just" defTabSz="722376">
              <a:spcBef>
                <a:spcPts val="700"/>
              </a:spcBef>
              <a:buSzPct val="100000"/>
              <a:buFont typeface="Arial"/>
              <a:buChar char="•"/>
              <a:defRPr baseline="29467" sz="2500"/>
            </a:pPr>
          </a:p>
          <a:p>
            <a:pPr marL="361188" indent="-361188" algn="just" defTabSz="722376">
              <a:spcBef>
                <a:spcPts val="700"/>
              </a:spcBef>
              <a:buSzPct val="100000"/>
              <a:buFont typeface="Arial"/>
              <a:buChar char="•"/>
              <a:defRPr baseline="29467" sz="2500"/>
            </a:pPr>
            <a:r>
              <a:t>Rum ut ut ut vent volupta nimolorem ex expliquo tem sinulpa ruptat atene voloribeatem eum repe abores nissunt quod etur aut moditat emquis doluptatis erepedis excearum est, optiatis doloreh enimus, nos et dent rerum et enecepu </a:t>
            </a:r>
          </a:p>
        </p:txBody>
      </p:sp>
      <p:sp>
        <p:nvSpPr>
          <p:cNvPr id="118" name="Rectangle 8"/>
          <p:cNvSpPr/>
          <p:nvPr/>
        </p:nvSpPr>
        <p:spPr>
          <a:xfrm>
            <a:off x="0" y="6710033"/>
            <a:ext cx="12237988" cy="147968"/>
          </a:xfrm>
          <a:prstGeom prst="rect">
            <a:avLst/>
          </a:prstGeom>
          <a:solidFill>
            <a:srgbClr val="CD3354"/>
          </a:solidFill>
          <a:ln w="12700">
            <a:miter lim="400000"/>
          </a:ln>
          <a:effectLst>
            <a:outerShdw sx="100000" sy="100000" kx="0" ky="0" algn="b" rotWithShape="0" blurRad="50800" dist="27940" dir="5400000">
              <a:srgbClr val="000000">
                <a:alpha val="32000"/>
              </a:srgbClr>
            </a:outerShdw>
          </a:effectLst>
        </p:spPr>
        <p:txBody>
          <a:bodyPr lIns="45718" tIns="45718" rIns="45718" bIns="45718" anchor="ctr"/>
          <a:lstStyle/>
          <a:p>
            <a:pPr algn="ctr">
              <a:defRPr>
                <a:solidFill>
                  <a:srgbClr val="FFFFFF"/>
                </a:solidFill>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