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D5D"/>
    <a:srgbClr val="D092D7"/>
    <a:srgbClr val="3F3F71"/>
    <a:srgbClr val="616161"/>
    <a:srgbClr val="CD3354"/>
    <a:srgbClr val="C65A87"/>
    <a:srgbClr val="FFFFFF"/>
    <a:srgbClr val="B43253"/>
    <a:srgbClr val="B1274F"/>
    <a:srgbClr val="F7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F14B-0B01-4536-9AFC-9B5F93F507D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9B38-FB94-4BBF-B4FA-CDCAB8C71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9B38-FB94-4BBF-B4FA-CDCAB8C71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C9B38-FB94-4BBF-B4FA-CDCAB8C71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9172-495B-C31A-5C1A-B96F6CEE0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A8BE-1A33-915E-F40F-FEA6C365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2673-784C-F3D8-6796-CB77B6A3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A5A5-9B51-6491-1C19-A5953C23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DF2B-846F-2B6F-5718-3C779A5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65C3-3CBA-A656-E073-7616AE26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EF01-23FE-8345-B5CF-884D24A8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925D-E3C0-67EF-524A-D2590E1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10788-26CA-DA88-257E-94C61D73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66AD-61C7-1AFD-3C9C-45F07AF9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BD6F-5D7E-9E40-DA72-D9A15DF4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E7FB0-2ECA-F2C2-4654-4CA7D67C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D000-6B3D-D554-DCE2-3D0B23D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991F-6767-5797-91CB-F1656E4F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8B79-A802-F6CA-3618-E491672E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08A5-75A9-FCFA-95BC-72A31124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0AC-021C-D44C-5635-4E0FEC46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E7BC-3C9D-5D1F-62CF-6807F015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CBD2-B4BA-267F-C884-1A08AE24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322-0DC9-EE94-B8AA-C3189FF6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3035-4D59-806F-0652-1E43828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6A66-2A62-6943-8DC2-648BD48C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0432-1C04-232A-C460-D093ADA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AD0DB-0AA9-9525-3B91-A56E1DF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57AC-FECE-F706-505F-3EFC5173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BF4F-C25E-D000-F69D-A5CB2AC9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5393-1444-5CB5-0B85-D9E227C2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EDD1D-2B78-49D9-09A1-0370440B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26F81-C5A8-0D20-EED5-FCB64E8E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1A49-9317-7B5D-C864-5C1697A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7478-123C-45C5-8FE0-C1A4A5FE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477-B4DB-D7AE-11FE-41F5AF22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BC66-79B5-00C3-7CED-F776A99E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57CF-CFD2-8E03-6ED5-155E4092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4CCB-BB5B-CBBA-2C60-4CB85D62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AD02-845F-1A0E-53AA-82866D26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7CD72-9090-51B5-3B7D-967E31D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CCFB8-F971-30A3-67F2-BC5BF282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58F2-2889-E714-4057-5AE2D52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A29-3EEF-DE03-5ADD-0ED21956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5BB4-913F-72CA-D4F5-4506A7A2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1A44-02E0-B850-6D36-9D38706A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4DDC-D149-E901-E9FA-2A40DC2E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C0ABA-C04B-84D8-FE46-3D85CDB3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1D31-1192-9888-4AC5-0EC2E7C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439D-3E55-DB82-1C44-CD58D348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4D41-15FD-7E6A-73CD-911A101C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1DB9-5D8C-378A-6F88-4C0E47E0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779D2-7915-5C4D-EAB6-D076C453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1FBB-3098-552D-67A4-31B80A1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80AF-CDFB-9CD1-9C2C-5AD13C5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BA2C-3393-39E8-5C22-FE16E91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E997-B9A8-50EE-F1AC-86B40434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284B2-AFB9-9B15-EEFC-EA2D8C5C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B1688-847D-EE29-4376-4E8403B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F692-D3B9-09B9-99F0-0ABEFCDB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5481-D770-9B7D-1D79-8235B05F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1EBAF-2AEF-0868-8E44-0C06EE5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E9F91-0F6D-988A-3CAC-3888991E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04FA-1284-E534-FF5C-5BE80722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09E9-27D3-8FDA-90E9-A46D7935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144D-E9E7-49DB-8E7B-A7E2D5B259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314F-172F-B073-316B-FBADEFB44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C623-DA51-26F5-D03C-FC3E245B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8FE05F-3558-05E2-717C-074854BF9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-1501" r="-168" b="42774"/>
          <a:stretch/>
        </p:blipFill>
        <p:spPr>
          <a:xfrm>
            <a:off x="-12186" y="1843314"/>
            <a:ext cx="12227178" cy="50065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B898DC5-5391-6CE0-B3CE-46C6D6CADB77}"/>
              </a:ext>
            </a:extLst>
          </p:cNvPr>
          <p:cNvSpPr txBox="1">
            <a:spLocks/>
          </p:cNvSpPr>
          <p:nvPr/>
        </p:nvSpPr>
        <p:spPr>
          <a:xfrm>
            <a:off x="2386475" y="229158"/>
            <a:ext cx="3282903" cy="311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dirty="0">
                <a:solidFill>
                  <a:schemeClr val="bg1"/>
                </a:solidFill>
                <a:latin typeface="Amplitude CE" panose="02000606040000020004" pitchFamily="2" charset="0"/>
                <a:cs typeface="Amplitude CE" panose="02000606040000020004" pitchFamily="2" charset="0"/>
              </a:rPr>
              <a:t>14-15 NOIE</a:t>
            </a:r>
            <a:r>
              <a:rPr lang="en-GB" sz="2400" dirty="0">
                <a:solidFill>
                  <a:schemeClr val="bg1"/>
                </a:solidFill>
                <a:latin typeface="Amplitude CE" panose="02000606040000020004" pitchFamily="2" charset="0"/>
                <a:cs typeface="Amplitude CE" panose="02000606040000020004" pitchFamily="2" charset="0"/>
              </a:rPr>
              <a:t>MBRIE</a:t>
            </a:r>
            <a:r>
              <a:rPr lang="ro-RO" sz="2400" dirty="0">
                <a:solidFill>
                  <a:schemeClr val="bg1"/>
                </a:solidFill>
                <a:latin typeface="Amplitude CE" panose="02000606040000020004" pitchFamily="2" charset="0"/>
                <a:cs typeface="Amplitude CE" panose="02000606040000020004" pitchFamily="2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mplitude CE" panose="02000606040000020004" pitchFamily="2" charset="0"/>
                <a:cs typeface="Amplitude CE" panose="02000606040000020004" pitchFamily="2" charset="0"/>
              </a:rPr>
              <a:t>2024</a:t>
            </a:r>
            <a:endParaRPr lang="en-US" sz="2400" dirty="0">
              <a:solidFill>
                <a:schemeClr val="bg1"/>
              </a:solidFill>
              <a:latin typeface="Amplitude CE" panose="02000606040000020004" pitchFamily="2" charset="0"/>
              <a:cs typeface="Amplitude CE" panose="0200060604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6A2919-37F5-0799-8AA6-74840AC3F7A5}"/>
              </a:ext>
            </a:extLst>
          </p:cNvPr>
          <p:cNvSpPr/>
          <p:nvPr/>
        </p:nvSpPr>
        <p:spPr>
          <a:xfrm>
            <a:off x="-1" y="2997633"/>
            <a:ext cx="12214993" cy="162923"/>
          </a:xfrm>
          <a:prstGeom prst="rect">
            <a:avLst/>
          </a:prstGeom>
          <a:solidFill>
            <a:srgbClr val="D092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A85944-0ADB-ED4E-EE61-0139130058A4}"/>
              </a:ext>
            </a:extLst>
          </p:cNvPr>
          <p:cNvSpPr/>
          <p:nvPr/>
        </p:nvSpPr>
        <p:spPr>
          <a:xfrm>
            <a:off x="1020212" y="3418683"/>
            <a:ext cx="9953258" cy="31541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EF3BD6C-2DF1-0C57-29FA-9A9A7AA63594}"/>
              </a:ext>
            </a:extLst>
          </p:cNvPr>
          <p:cNvSpPr txBox="1">
            <a:spLocks/>
          </p:cNvSpPr>
          <p:nvPr/>
        </p:nvSpPr>
        <p:spPr>
          <a:xfrm>
            <a:off x="4369296" y="5397907"/>
            <a:ext cx="3048041" cy="5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3000" dirty="0"/>
              <a:t>Autorii prezentării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2B73A-56A2-65AB-411B-B77AD570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517" y="3665929"/>
            <a:ext cx="9304390" cy="1593722"/>
          </a:xfrm>
        </p:spPr>
        <p:txBody>
          <a:bodyPr>
            <a:noAutofit/>
          </a:bodyPr>
          <a:lstStyle/>
          <a:p>
            <a:r>
              <a:rPr lang="ro-RO" sz="4400" b="1" dirty="0">
                <a:solidFill>
                  <a:srgbClr val="272D5D"/>
                </a:solidFill>
              </a:rPr>
              <a:t>TITLUL PREZENTARII</a:t>
            </a:r>
            <a:br>
              <a:rPr lang="ro-RO" sz="4400" b="1" dirty="0">
                <a:solidFill>
                  <a:srgbClr val="272D5D"/>
                </a:solidFill>
              </a:rPr>
            </a:br>
            <a:r>
              <a:rPr lang="ro-RO" sz="4400" b="1" dirty="0">
                <a:solidFill>
                  <a:srgbClr val="272D5D"/>
                </a:solidFill>
              </a:rPr>
              <a:t>pe unul sau două rânduri</a:t>
            </a:r>
            <a:endParaRPr lang="en-US" sz="4400" b="1" dirty="0">
              <a:solidFill>
                <a:srgbClr val="272D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EE0DC-F0EB-7593-9F45-D66F5A83E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" y="2092"/>
            <a:ext cx="12206191" cy="30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C855D1-111A-FFFE-BB7B-47228188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9"/>
          <a:stretch/>
        </p:blipFill>
        <p:spPr>
          <a:xfrm>
            <a:off x="0" y="0"/>
            <a:ext cx="12237988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823B80-2EB2-C383-557F-B73E613A1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1" y="327886"/>
            <a:ext cx="10235387" cy="1643178"/>
          </a:xfrm>
        </p:spPr>
        <p:txBody>
          <a:bodyPr>
            <a:normAutofit fontScale="90000"/>
          </a:bodyPr>
          <a:lstStyle/>
          <a:p>
            <a:pPr algn="l"/>
            <a:br>
              <a:rPr lang="en-US" sz="6000" b="1" dirty="0"/>
            </a:br>
            <a:r>
              <a:rPr lang="ro-RO" b="1" dirty="0"/>
              <a:t>Titlul slide-ului pe unul </a:t>
            </a:r>
            <a:br>
              <a:rPr lang="ro-RO" b="1" dirty="0"/>
            </a:br>
            <a:r>
              <a:rPr lang="ro-RO" b="1" dirty="0"/>
              <a:t>sau două rânduri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9C00C4-5B99-7046-DF7E-F50C5154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1" y="2284954"/>
            <a:ext cx="10923000" cy="37973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Ernatur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alit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.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Sollatus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arundis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sunt, qui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recae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conet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net doles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dessi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alicaerae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porit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emodiatur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reiusci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comnihillore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sitatius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rerrovid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eostiaectur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aspiend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igendan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dusdaero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corrovit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vitio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quid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quid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maionetur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?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Ga. 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76EB1E-0184-F369-289A-EAE18E716688}"/>
              </a:ext>
            </a:extLst>
          </p:cNvPr>
          <p:cNvSpPr/>
          <p:nvPr/>
        </p:nvSpPr>
        <p:spPr>
          <a:xfrm>
            <a:off x="-22993" y="6695077"/>
            <a:ext cx="12214993" cy="162923"/>
          </a:xfrm>
          <a:prstGeom prst="rect">
            <a:avLst/>
          </a:prstGeom>
          <a:solidFill>
            <a:srgbClr val="D092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140</Words>
  <Application>Microsoft Office PowerPoint</Application>
  <PresentationFormat>Widescreen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Amplitude CE</vt:lpstr>
      <vt:lpstr>Arial</vt:lpstr>
      <vt:lpstr>Calibri</vt:lpstr>
      <vt:lpstr>Calibri Light</vt:lpstr>
      <vt:lpstr>Office Theme</vt:lpstr>
      <vt:lpstr>PowerPoint Presentation</vt:lpstr>
      <vt:lpstr> Titlul slide-ului pe unul  sau două rânduri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Tbone</dc:creator>
  <cp:lastModifiedBy>Tbone</cp:lastModifiedBy>
  <cp:revision>19</cp:revision>
  <dcterms:created xsi:type="dcterms:W3CDTF">2024-10-09T11:24:42Z</dcterms:created>
  <dcterms:modified xsi:type="dcterms:W3CDTF">2024-11-11T13:20:35Z</dcterms:modified>
</cp:coreProperties>
</file>