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A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66" d="100"/>
          <a:sy n="66" d="100"/>
        </p:scale>
        <p:origin x="225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A9172-495B-C31A-5C1A-B96F6CEE0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A8BE-1A33-915E-F40F-FEA6C3659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C2673-784C-F3D8-6796-CB77B6A39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9A5A5-9B51-6491-1C19-A5953C23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6DF2B-846F-2B6F-5718-3C779A5D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65C3-3CBA-A656-E073-7616AE263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CEF01-23FE-8345-B5CF-884D24A86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1925D-E3C0-67EF-524A-D2590E126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10788-26CA-DA88-257E-94C61D73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B66AD-61C7-1AFD-3C9C-45F07AF9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9CBD6F-5D7E-9E40-DA72-D9A15DF4CC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E7FB0-2ECA-F2C2-4654-4CA7D67CC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9D000-6B3D-D554-DCE2-3D0B23DD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7991F-6767-5797-91CB-F1656E4F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88B79-A802-F6CA-3618-E491672E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8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08A5-75A9-FCFA-95BC-72A31124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240AC-021C-D44C-5635-4E0FEC465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8E7BC-3C9D-5D1F-62CF-6807F015D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BCBD2-B4BA-267F-C884-1A08AE24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B5322-0DC9-EE94-B8AA-C3189FF63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50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3035-4D59-806F-0652-1E438283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D6A66-2A62-6943-8DC2-648BD48C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90432-1C04-232A-C460-D093ADA4D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AD0DB-0AA9-9525-3B91-A56E1DF8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957AC-FECE-F706-505F-3EFC5173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7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BBF4F-C25E-D000-F69D-A5CB2AC9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5393-1444-5CB5-0B85-D9E227C23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EDD1D-2B78-49D9-09A1-0370440B7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26F81-C5A8-0D20-EED5-FCB64E8E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61A49-9317-7B5D-C864-5C1697AA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97478-123C-45C5-8FE0-C1A4A5FE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0477-B4DB-D7AE-11FE-41F5AF22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7BC66-79B5-00C3-7CED-F776A99EE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C57CF-CFD2-8E03-6ED5-155E4092F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3F4CCB-BB5B-CBBA-2C60-4CB85D627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42AD02-845F-1A0E-53AA-82866D26E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7CD72-9090-51B5-3B7D-967E31D4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7CCFB8-F971-30A3-67F2-BC5BF282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6C58F2-2889-E714-4057-5AE2D528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AAA29-3EEF-DE03-5ADD-0ED21956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F5BB4-913F-72CA-D4F5-4506A7A2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131A44-02E0-B850-6D36-9D38706A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F74DDC-D149-E901-E9FA-2A40DC2E5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1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C0ABA-C04B-84D8-FE46-3D85CDB3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471D31-1192-9888-4AC5-0EC2E7CA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9439D-3E55-DB82-1C44-CD58D348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4D41-15FD-7E6A-73CD-911A101CD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11DB9-5D8C-378A-6F88-4C0E47E0C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779D2-7915-5C4D-EAB6-D076C4531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41FBB-3098-552D-67A4-31B80A11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880AF-CDFB-9CD1-9C2C-5AD13C54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9BA2C-3393-39E8-5C22-FE16E917F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3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E997-B9A8-50EE-F1AC-86B40434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3284B2-AFB9-9B15-EEFC-EA2D8C5C0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B1688-847D-EE29-4376-4E8403BE3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0F692-D3B9-09B9-99F0-0ABEFCDB9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85481-D770-9B7D-1D79-8235B05F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1EBAF-2AEF-0868-8E44-0C06EE5F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5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DE9F91-0F6D-988A-3CAC-3888991E3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004FA-1284-E534-FF5C-5BE807226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D09E9-27D3-8FDA-90E9-A46D7935D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4144D-E9E7-49DB-8E7B-A7E2D5B259FB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314F-172F-B073-316B-FBADEFB44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4C623-DA51-26F5-D03C-FC3E245B6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2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C36EDF2-53AE-061C-2D1E-ECB9EE1C8759}"/>
              </a:ext>
            </a:extLst>
          </p:cNvPr>
          <p:cNvSpPr/>
          <p:nvPr/>
        </p:nvSpPr>
        <p:spPr>
          <a:xfrm>
            <a:off x="0" y="2907218"/>
            <a:ext cx="12192000" cy="3950782"/>
          </a:xfrm>
          <a:prstGeom prst="rect">
            <a:avLst/>
          </a:prstGeom>
          <a:gradFill flip="none" rotWithShape="1">
            <a:gsLst>
              <a:gs pos="0">
                <a:srgbClr val="CFA1C6">
                  <a:tint val="66000"/>
                  <a:satMod val="160000"/>
                </a:srgbClr>
              </a:gs>
              <a:gs pos="50000">
                <a:srgbClr val="CFA1C6">
                  <a:tint val="44500"/>
                  <a:satMod val="160000"/>
                </a:srgbClr>
              </a:gs>
              <a:gs pos="100000">
                <a:srgbClr val="CFA1C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2B73A-56A2-65AB-411B-B77AD5704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134" y="3669391"/>
            <a:ext cx="11189731" cy="1593722"/>
          </a:xfrm>
        </p:spPr>
        <p:txBody>
          <a:bodyPr>
            <a:noAutofit/>
          </a:bodyPr>
          <a:lstStyle/>
          <a:p>
            <a:r>
              <a:rPr lang="ro-RO" sz="4400" b="1" dirty="0"/>
              <a:t>TITLUL PREZENTĂRII</a:t>
            </a:r>
            <a:br>
              <a:rPr lang="ro-RO" sz="4400" b="1" dirty="0"/>
            </a:br>
            <a:r>
              <a:rPr lang="ro-RO" sz="4400" b="1" dirty="0"/>
              <a:t>pe unul sau două rânduri</a:t>
            </a:r>
            <a:endParaRPr lang="en-US" sz="4400" b="1" dirty="0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EF3BD6C-2DF1-0C57-29FA-9A9A7AA63594}"/>
              </a:ext>
            </a:extLst>
          </p:cNvPr>
          <p:cNvSpPr txBox="1">
            <a:spLocks/>
          </p:cNvSpPr>
          <p:nvPr/>
        </p:nvSpPr>
        <p:spPr>
          <a:xfrm>
            <a:off x="1682233" y="5552729"/>
            <a:ext cx="10154208" cy="587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o-RO" sz="3600" dirty="0"/>
              <a:t>Autorii prezentării</a:t>
            </a:r>
            <a:endParaRPr lang="en-US" sz="36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FDA72A-E996-BC3A-4A7F-03F69747B7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09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06E695B-2735-5E8D-4381-5AEADCDE5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CFA1C6"/>
          </a:solidFill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E823B80-2EB2-C383-557F-B73E613A1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642" y="397611"/>
            <a:ext cx="11277056" cy="1643178"/>
          </a:xfrm>
        </p:spPr>
        <p:txBody>
          <a:bodyPr>
            <a:normAutofit fontScale="90000"/>
          </a:bodyPr>
          <a:lstStyle/>
          <a:p>
            <a:pPr algn="l"/>
            <a:br>
              <a:rPr lang="en-US" sz="6000" b="1" dirty="0"/>
            </a:br>
            <a:r>
              <a:rPr lang="ro-RO" b="1" dirty="0"/>
              <a:t>Titlul slide-ului pe unul </a:t>
            </a:r>
            <a:br>
              <a:rPr lang="ro-RO" b="1" dirty="0"/>
            </a:br>
            <a:r>
              <a:rPr lang="ro-RO" b="1" dirty="0"/>
              <a:t>sau două rânduri</a:t>
            </a:r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D89C00C4-5B99-7046-DF7E-F50C5154E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42" y="2438400"/>
            <a:ext cx="11433816" cy="379730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Ernatur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alit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.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Sollatus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arundis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sunt, qui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recae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conet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net doles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dessi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alicaerae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porit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emodiatur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reiusci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comnihillore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sitatius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rerrovid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eostiaectur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aspiend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igendan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dusdaero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corrovit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vitio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quid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quid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maionetur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?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Ga. 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o-RO" sz="3200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21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134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 Titlul slide-ului pe unul  sau două rânduri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Tbone</dc:creator>
  <cp:lastModifiedBy>Nicoleta Palade</cp:lastModifiedBy>
  <cp:revision>14</cp:revision>
  <dcterms:created xsi:type="dcterms:W3CDTF">2024-10-09T11:24:42Z</dcterms:created>
  <dcterms:modified xsi:type="dcterms:W3CDTF">2026-01-20T13:22:47Z</dcterms:modified>
</cp:coreProperties>
</file>