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A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36EDF2-53AE-061C-2D1E-ECB9EE1C8759}"/>
              </a:ext>
            </a:extLst>
          </p:cNvPr>
          <p:cNvSpPr/>
          <p:nvPr/>
        </p:nvSpPr>
        <p:spPr>
          <a:xfrm>
            <a:off x="0" y="2907218"/>
            <a:ext cx="12192000" cy="3950782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9E6112-2765-7A2F-B17C-6369D7DEE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30003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B09133C-AC2C-7B25-95F0-A55D45AD7C2A}"/>
              </a:ext>
            </a:extLst>
          </p:cNvPr>
          <p:cNvSpPr/>
          <p:nvPr/>
        </p:nvSpPr>
        <p:spPr>
          <a:xfrm>
            <a:off x="-1" y="3000375"/>
            <a:ext cx="12192001" cy="18823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2C1F99-E23A-5553-69A7-F155F32358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397611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438400"/>
            <a:ext cx="11433816" cy="37973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Nicoleta Palade</cp:lastModifiedBy>
  <cp:revision>17</cp:revision>
  <dcterms:created xsi:type="dcterms:W3CDTF">2024-10-09T11:24:42Z</dcterms:created>
  <dcterms:modified xsi:type="dcterms:W3CDTF">2026-01-20T13:34:03Z</dcterms:modified>
</cp:coreProperties>
</file>