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F73E4B-EA08-6BFA-AACF-DDF4D5B02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9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55FB4C2-864C-C9A2-51E9-31FEBAD47A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Nicoleta Palade</cp:lastModifiedBy>
  <cp:revision>17</cp:revision>
  <dcterms:created xsi:type="dcterms:W3CDTF">2024-10-09T11:24:42Z</dcterms:created>
  <dcterms:modified xsi:type="dcterms:W3CDTF">2026-02-24T12:33:34Z</dcterms:modified>
</cp:coreProperties>
</file>