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A1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A9172-495B-C31A-5C1A-B96F6CEE0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BEA8BE-1A33-915E-F40F-FEA6C3659A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8C2673-784C-F3D8-6796-CB77B6A39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9A5A5-9B51-6491-1C19-A5953C231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DF2B-846F-2B6F-5718-3C779A5D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89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65C3-3CBA-A656-E073-7616AE26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7CEF01-23FE-8345-B5CF-884D24A862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C1925D-E3C0-67EF-524A-D2590E12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10788-26CA-DA88-257E-94C61D735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B66AD-61C7-1AFD-3C9C-45F07AF99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8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9CBD6F-5D7E-9E40-DA72-D9A15DF4CC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7E7FB0-2ECA-F2C2-4654-4CA7D67CC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9D000-6B3D-D554-DCE2-3D0B23DDF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C7991F-6767-5797-91CB-F1656E4F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88B79-A802-F6CA-3618-E491672EB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487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C808A5-75A9-FCFA-95BC-72A311240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240AC-021C-D44C-5635-4E0FEC465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8E7BC-3C9D-5D1F-62CF-6807F015D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3BCBD2-B4BA-267F-C884-1A08AE249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B5322-0DC9-EE94-B8AA-C3189FF63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350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33035-4D59-806F-0652-1E4382836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D6A66-2A62-6943-8DC2-648BD48C6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790432-1C04-232A-C460-D093ADA4D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AD0DB-0AA9-9525-3B91-A56E1DF83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957AC-FECE-F706-505F-3EFC51734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74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BBF4F-C25E-D000-F69D-A5CB2AC97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B95393-1444-5CB5-0B85-D9E227C230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3EDD1D-2B78-49D9-09A1-0370440B7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E26F81-C5A8-0D20-EED5-FCB64E8E6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61A49-9317-7B5D-C864-5C1697AA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297478-123C-45C5-8FE0-C1A4A5FE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460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F0477-B4DB-D7AE-11FE-41F5AF22B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7BC66-79B5-00C3-7CED-F776A99EEF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0C57CF-CFD2-8E03-6ED5-155E4092F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3F4CCB-BB5B-CBBA-2C60-4CB85D627D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42AD02-845F-1A0E-53AA-82866D26E7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7CD72-9090-51B5-3B7D-967E31D44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37CCFB8-F971-30A3-67F2-BC5BF282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6C58F2-2889-E714-4057-5AE2D528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1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AAA29-3EEF-DE03-5ADD-0ED21956A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9F5BB4-913F-72CA-D4F5-4506A7A21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131A44-02E0-B850-6D36-9D38706A7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F74DDC-D149-E901-E9FA-2A40DC2E5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514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EC0ABA-C04B-84D8-FE46-3D85CDB3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E471D31-1192-9888-4AC5-0EC2E7CA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9439D-3E55-DB82-1C44-CD58D348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4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4D41-15FD-7E6A-73CD-911A101CD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11DB9-5D8C-378A-6F88-4C0E47E0C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B779D2-7915-5C4D-EAB6-D076C45314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441FBB-3098-552D-67A4-31B80A11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880AF-CDFB-9CD1-9C2C-5AD13C54B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A9BA2C-3393-39E8-5C22-FE16E917F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539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1E997-B9A8-50EE-F1AC-86B404342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3284B2-AFB9-9B15-EEFC-EA2D8C5C06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B1688-847D-EE29-4376-4E8403BE36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D0F692-D3B9-09B9-99F0-0ABEFCDB9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85481-D770-9B7D-1D79-8235B05F0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51EBAF-2AEF-0868-8E44-0C06EE5F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851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E9F91-0F6D-988A-3CAC-3888991E3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3004FA-1284-E534-FF5C-5BE807226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FD09E9-27D3-8FDA-90E9-A46D7935D2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4144D-E9E7-49DB-8E7B-A7E2D5B259FB}" type="datetimeFigureOut">
              <a:rPr lang="en-US" smtClean="0"/>
              <a:t>2/6/2026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314F-172F-B073-316B-FBADEFB44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4C623-DA51-26F5-D03C-FC3E245B6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BCF21-B55A-4B01-83E6-FF6774E76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26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C36EDF2-53AE-061C-2D1E-ECB9EE1C8759}"/>
              </a:ext>
            </a:extLst>
          </p:cNvPr>
          <p:cNvSpPr/>
          <p:nvPr/>
        </p:nvSpPr>
        <p:spPr>
          <a:xfrm>
            <a:off x="0" y="2907218"/>
            <a:ext cx="12192000" cy="3950782"/>
          </a:xfrm>
          <a:prstGeom prst="rect">
            <a:avLst/>
          </a:prstGeom>
          <a:gradFill flip="none" rotWithShape="1">
            <a:gsLst>
              <a:gs pos="0">
                <a:srgbClr val="CFA1C6">
                  <a:tint val="66000"/>
                  <a:satMod val="160000"/>
                </a:srgbClr>
              </a:gs>
              <a:gs pos="50000">
                <a:srgbClr val="CFA1C6">
                  <a:tint val="44500"/>
                  <a:satMod val="160000"/>
                </a:srgbClr>
              </a:gs>
              <a:gs pos="100000">
                <a:srgbClr val="CFA1C6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22B73A-56A2-65AB-411B-B77AD5704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134" y="3669391"/>
            <a:ext cx="11189731" cy="1593722"/>
          </a:xfrm>
        </p:spPr>
        <p:txBody>
          <a:bodyPr>
            <a:noAutofit/>
          </a:bodyPr>
          <a:lstStyle/>
          <a:p>
            <a:r>
              <a:rPr lang="ro-RO" sz="4400" b="1" dirty="0"/>
              <a:t>TITLUL PREZENTĂRII</a:t>
            </a:r>
            <a:br>
              <a:rPr lang="ro-RO" sz="4400" b="1" dirty="0"/>
            </a:br>
            <a:r>
              <a:rPr lang="ro-RO" sz="4400" b="1" dirty="0"/>
              <a:t>pe unul sau două rânduri</a:t>
            </a:r>
            <a:endParaRPr lang="en-US" sz="4400" b="1" dirty="0"/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DEF3BD6C-2DF1-0C57-29FA-9A9A7AA63594}"/>
              </a:ext>
            </a:extLst>
          </p:cNvPr>
          <p:cNvSpPr txBox="1">
            <a:spLocks/>
          </p:cNvSpPr>
          <p:nvPr/>
        </p:nvSpPr>
        <p:spPr>
          <a:xfrm>
            <a:off x="1682233" y="5552729"/>
            <a:ext cx="10154208" cy="5874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o-RO" sz="3600" dirty="0"/>
              <a:t>Autorii prezentării</a:t>
            </a:r>
            <a:endParaRPr lang="en-US" sz="36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661284-B582-3FA8-0AB3-ED1F289825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0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94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06E695B-2735-5E8D-4381-5AEADCDE53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solidFill>
            <a:srgbClr val="CFA1C6"/>
          </a:solidFill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DE823B80-2EB2-C383-557F-B73E613A1F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642" y="397611"/>
            <a:ext cx="11277056" cy="1643178"/>
          </a:xfrm>
        </p:spPr>
        <p:txBody>
          <a:bodyPr>
            <a:normAutofit fontScale="90000"/>
          </a:bodyPr>
          <a:lstStyle/>
          <a:p>
            <a:pPr algn="l"/>
            <a:br>
              <a:rPr lang="en-US" sz="6000" b="1" dirty="0"/>
            </a:br>
            <a:r>
              <a:rPr lang="ro-RO" b="1" dirty="0"/>
              <a:t>Titlul slide-ului pe unul </a:t>
            </a:r>
            <a:br>
              <a:rPr lang="ro-RO" b="1" dirty="0"/>
            </a:br>
            <a:r>
              <a:rPr lang="ro-RO" b="1" dirty="0"/>
              <a:t>sau două rânduri</a:t>
            </a:r>
            <a:endParaRPr lang="en-US" dirty="0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D89C00C4-5B99-7046-DF7E-F50C5154E6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1642" y="2438400"/>
            <a:ext cx="11433816" cy="3797300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Ernatur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alit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.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Sollatus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arundis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sunt, qui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recae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conet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net doles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dessi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alicaerae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porit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emodiatur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reiusci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comnihillore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sitatius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rerrovid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eostiaectur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aspiend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igendan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dusdaero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corrovit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vitio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quid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quid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maionetur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?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Ga. 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ro-RO" sz="3200" baseline="30000" dirty="0">
              <a:solidFill>
                <a:srgbClr val="000000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GB" sz="3200" b="0" i="0" u="none" strike="noStrike" baseline="30000" dirty="0">
                <a:solidFill>
                  <a:srgbClr val="000000"/>
                </a:solidFill>
              </a:rPr>
              <a:t>Rum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vent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volupta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nimolorem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ex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expliquo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sinulpa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ruptat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atene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voloribeatem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repe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abores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nissunt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quod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etur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aut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moditat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emquis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doluptatis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erepedis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excearum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est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optiatis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doloreh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enimus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,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nos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et dent rerum et </a:t>
            </a:r>
            <a:r>
              <a:rPr lang="en-GB" sz="3200" b="0" i="0" u="none" strike="noStrike" baseline="30000" dirty="0" err="1">
                <a:solidFill>
                  <a:srgbClr val="000000"/>
                </a:solidFill>
              </a:rPr>
              <a:t>enecepu</a:t>
            </a:r>
            <a:r>
              <a:rPr lang="en-GB" sz="3200" b="0" i="0" u="none" strike="noStrike" baseline="30000" dirty="0">
                <a:solidFill>
                  <a:srgbClr val="000000"/>
                </a:solidFill>
              </a:rPr>
              <a:t> </a:t>
            </a:r>
            <a:endParaRPr lang="ro-RO" sz="3200" b="0" i="0" u="none" strike="noStrike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10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134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 Titlul slide-ului pe unul  sau două rânduri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Tbone</dc:creator>
  <cp:lastModifiedBy>Tbone</cp:lastModifiedBy>
  <cp:revision>15</cp:revision>
  <dcterms:created xsi:type="dcterms:W3CDTF">2024-10-09T11:24:42Z</dcterms:created>
  <dcterms:modified xsi:type="dcterms:W3CDTF">2026-02-06T17:18:36Z</dcterms:modified>
</cp:coreProperties>
</file>