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>
        <p:scale>
          <a:sx n="75" d="100"/>
          <a:sy n="75" d="100"/>
        </p:scale>
        <p:origin x="1896" y="8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1A9172-495B-C31A-5C1A-B96F6CEE00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BEA8BE-1A33-915E-F40F-FEA6C3659A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8C2673-784C-F3D8-6796-CB77B6A39A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144D-E9E7-49DB-8E7B-A7E2D5B259FB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89A5A5-9B51-6491-1C19-A5953C231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86DF2B-846F-2B6F-5718-3C779A5DB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BCF21-B55A-4B01-83E6-FF6774E76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89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CA65C3-3CBA-A656-E073-7616AE2636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7CEF01-23FE-8345-B5CF-884D24A862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C1925D-E3C0-67EF-524A-D2590E126E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144D-E9E7-49DB-8E7B-A7E2D5B259FB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910788-26CA-DA88-257E-94C61D735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3B66AD-61C7-1AFD-3C9C-45F07AF99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BCF21-B55A-4B01-83E6-FF6774E76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548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A9CBD6F-5D7E-9E40-DA72-D9A15DF4CC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7E7FB0-2ECA-F2C2-4654-4CA7D67CC4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09D000-6B3D-D554-DCE2-3D0B23DDF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144D-E9E7-49DB-8E7B-A7E2D5B259FB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C7991F-6767-5797-91CB-F1656E4F55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988B79-A802-F6CA-3618-E491672EBC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BCF21-B55A-4B01-83E6-FF6774E76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487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C808A5-75A9-FCFA-95BC-72A311240E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9240AC-021C-D44C-5635-4E0FEC465D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B8E7BC-3C9D-5D1F-62CF-6807F015D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144D-E9E7-49DB-8E7B-A7E2D5B259FB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3BCBD2-B4BA-267F-C884-1A08AE249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6B5322-0DC9-EE94-B8AA-C3189FF63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BCF21-B55A-4B01-83E6-FF6774E76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350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633035-4D59-806F-0652-1E4382836C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BD6A66-2A62-6943-8DC2-648BD48C64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790432-1C04-232A-C460-D093ADA4D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144D-E9E7-49DB-8E7B-A7E2D5B259FB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FAD0DB-0AA9-9525-3B91-A56E1DF83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1957AC-FECE-F706-505F-3EFC51734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BCF21-B55A-4B01-83E6-FF6774E76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574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FBBF4F-C25E-D000-F69D-A5CB2AC972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B95393-1444-5CB5-0B85-D9E227C230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3EDD1D-2B78-49D9-09A1-0370440B7D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E26F81-C5A8-0D20-EED5-FCB64E8E6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144D-E9E7-49DB-8E7B-A7E2D5B259FB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161A49-9317-7B5D-C864-5C1697AAC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297478-123C-45C5-8FE0-C1A4A5FEF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BCF21-B55A-4B01-83E6-FF6774E76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460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F0477-B4DB-D7AE-11FE-41F5AF22B6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67BC66-79B5-00C3-7CED-F776A99EEF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0C57CF-CFD2-8E03-6ED5-155E4092FE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3F4CCB-BB5B-CBBA-2C60-4CB85D627D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242AD02-845F-1A0E-53AA-82866D26E7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57CD72-9090-51B5-3B7D-967E31D448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144D-E9E7-49DB-8E7B-A7E2D5B259FB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37CCFB8-F971-30A3-67F2-BC5BF282B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36C58F2-2889-E714-4057-5AE2D5281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BCF21-B55A-4B01-83E6-FF6774E76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11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BAAA29-3EEF-DE03-5ADD-0ED21956AA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F9F5BB4-913F-72CA-D4F5-4506A7A21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144D-E9E7-49DB-8E7B-A7E2D5B259FB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131A44-02E0-B850-6D36-9D38706A7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F74DDC-D149-E901-E9FA-2A40DC2E55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BCF21-B55A-4B01-83E6-FF6774E76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514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FEC0ABA-C04B-84D8-FE46-3D85CDB3C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144D-E9E7-49DB-8E7B-A7E2D5B259FB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E471D31-1192-9888-4AC5-0EC2E7CA5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E9439D-3E55-DB82-1C44-CD58D348B7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BCF21-B55A-4B01-83E6-FF6774E76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94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404D41-15FD-7E6A-73CD-911A101CD7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B11DB9-5D8C-378A-6F88-4C0E47E0C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B779D2-7915-5C4D-EAB6-D076C45314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441FBB-3098-552D-67A4-31B80A115E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144D-E9E7-49DB-8E7B-A7E2D5B259FB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0880AF-CDFB-9CD1-9C2C-5AD13C54BB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A9BA2C-3393-39E8-5C22-FE16E917F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BCF21-B55A-4B01-83E6-FF6774E76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539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81E997-B9A8-50EE-F1AC-86B404342C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F3284B2-AFB9-9B15-EEFC-EA2D8C5C06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0B1688-847D-EE29-4376-4E8403BE36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D0F692-D3B9-09B9-99F0-0ABEFCDB9B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144D-E9E7-49DB-8E7B-A7E2D5B259FB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785481-D770-9B7D-1D79-8235B05F0D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51EBAF-2AEF-0868-8E44-0C06EE5F44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BCF21-B55A-4B01-83E6-FF6774E76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851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DDE9F91-0F6D-988A-3CAC-3888991E3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3004FA-1284-E534-FF5C-5BE8072268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FD09E9-27D3-8FDA-90E9-A46D7935D2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A4144D-E9E7-49DB-8E7B-A7E2D5B259FB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4E314F-172F-B073-316B-FBADEFB44A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A4C623-DA51-26F5-D03C-FC3E245B66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EBCF21-B55A-4B01-83E6-FF6774E76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826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C36EDF2-53AE-061C-2D1E-ECB9EE1C8759}"/>
              </a:ext>
            </a:extLst>
          </p:cNvPr>
          <p:cNvSpPr/>
          <p:nvPr/>
        </p:nvSpPr>
        <p:spPr>
          <a:xfrm>
            <a:off x="0" y="2907218"/>
            <a:ext cx="12192000" cy="395078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22B73A-56A2-65AB-411B-B77AD57048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1134" y="3669391"/>
            <a:ext cx="11189731" cy="1593722"/>
          </a:xfrm>
        </p:spPr>
        <p:txBody>
          <a:bodyPr>
            <a:noAutofit/>
          </a:bodyPr>
          <a:lstStyle/>
          <a:p>
            <a:r>
              <a:rPr lang="ro-RO" sz="4400" b="1" dirty="0"/>
              <a:t>TITLUL PREZENTĂRII</a:t>
            </a:r>
            <a:br>
              <a:rPr lang="ro-RO" sz="4400" b="1" dirty="0"/>
            </a:br>
            <a:r>
              <a:rPr lang="ro-RO" sz="4400" b="1" dirty="0"/>
              <a:t>pe unul sau două rânduri</a:t>
            </a:r>
            <a:endParaRPr lang="en-US" sz="4400" b="1" dirty="0"/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DEF3BD6C-2DF1-0C57-29FA-9A9A7AA63594}"/>
              </a:ext>
            </a:extLst>
          </p:cNvPr>
          <p:cNvSpPr txBox="1">
            <a:spLocks/>
          </p:cNvSpPr>
          <p:nvPr/>
        </p:nvSpPr>
        <p:spPr>
          <a:xfrm>
            <a:off x="1682233" y="5552729"/>
            <a:ext cx="10154208" cy="5874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o-RO" sz="3600" dirty="0"/>
              <a:t>Autorii prezentării</a:t>
            </a:r>
            <a:endParaRPr lang="en-US" sz="36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12A58E3-4614-C524-13C2-5F7805EDFD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3000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70944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311C864-D3D3-578B-8540-CBBF3B4AA3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DE823B80-2EB2-C383-557F-B73E613A1F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1642" y="397611"/>
            <a:ext cx="11277056" cy="1643178"/>
          </a:xfrm>
        </p:spPr>
        <p:txBody>
          <a:bodyPr>
            <a:normAutofit fontScale="90000"/>
          </a:bodyPr>
          <a:lstStyle/>
          <a:p>
            <a:pPr algn="l"/>
            <a:br>
              <a:rPr lang="en-US" sz="6000" b="1" dirty="0"/>
            </a:br>
            <a:r>
              <a:rPr lang="ro-RO" b="1" dirty="0"/>
              <a:t>Titlul slide-ului pe unul </a:t>
            </a:r>
            <a:br>
              <a:rPr lang="ro-RO" b="1" dirty="0"/>
            </a:br>
            <a:r>
              <a:rPr lang="ro-RO" b="1" dirty="0"/>
              <a:t>sau două rânduri</a:t>
            </a:r>
            <a:endParaRPr lang="en-US" dirty="0"/>
          </a:p>
        </p:txBody>
      </p:sp>
      <p:sp>
        <p:nvSpPr>
          <p:cNvPr id="8" name="Subtitle 7">
            <a:extLst>
              <a:ext uri="{FF2B5EF4-FFF2-40B4-BE49-F238E27FC236}">
                <a16:creationId xmlns:a16="http://schemas.microsoft.com/office/drawing/2014/main" id="{D89C00C4-5B99-7046-DF7E-F50C5154E6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1642" y="2438400"/>
            <a:ext cx="11433816" cy="3797300"/>
          </a:xfrm>
        </p:spPr>
        <p:txBody>
          <a:bodyPr>
            <a:no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Ernatur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alit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voluptat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.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Sollatus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arundis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sunt, qui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recae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conet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auta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net doles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dessi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alicaerae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porit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volorat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emodiatur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reiusci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comnihillore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sitatius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rerrovid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eostiaectur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,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aut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aspiend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igendan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dusdaero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corrovit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etur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si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vitio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quid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quid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maionetur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? </a:t>
            </a:r>
            <a:endParaRPr lang="ro-RO" sz="3200" b="0" i="0" u="none" strike="noStrike" baseline="30000" dirty="0">
              <a:solidFill>
                <a:srgbClr val="000000"/>
              </a:solidFill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GB" sz="3200" b="0" i="0" u="none" strike="noStrike" baseline="30000" dirty="0">
                <a:solidFill>
                  <a:srgbClr val="000000"/>
                </a:solidFill>
              </a:rPr>
              <a:t>Ga. Rum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ut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ut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ut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vent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volupta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nimolorem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ex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expliquo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tem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sinulpa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ruptat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atene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voloribeatem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eum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repe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abores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nissunt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quod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etur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aut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moditat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emquis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doluptatis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erepedis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excearum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est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,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optiatis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doloreh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enimus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,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nos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et dent rerum et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enecepu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endParaRPr lang="ro-RO" sz="3200" b="0" i="0" u="none" strike="noStrike" baseline="30000" dirty="0">
              <a:solidFill>
                <a:srgbClr val="000000"/>
              </a:solidFill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ro-RO" sz="3200" baseline="30000" dirty="0">
              <a:solidFill>
                <a:srgbClr val="000000"/>
              </a:solidFill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GB" sz="3200" b="0" i="0" u="none" strike="noStrike" baseline="30000" dirty="0">
                <a:solidFill>
                  <a:srgbClr val="000000"/>
                </a:solidFill>
              </a:rPr>
              <a:t>Rum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ut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ut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ut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vent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volupta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nimolorem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ex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expliquo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tem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sinulpa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ruptat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atene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voloribeatem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eum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repe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abores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nissunt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quod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etur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aut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moditat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emquis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doluptatis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erepedis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excearum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est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,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optiatis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doloreh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enimus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,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nos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et dent rerum et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enecepu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endParaRPr lang="ro-RO" sz="3200" b="0" i="0" u="none" strike="noStrike" baseline="30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12107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134</Words>
  <Application>Microsoft Office PowerPoint</Application>
  <PresentationFormat>Widescreen</PresentationFormat>
  <Paragraphs>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 Titlul slide-ului pe unul  sau două rânduri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Tbone</dc:creator>
  <cp:lastModifiedBy>Nicoleta Palade</cp:lastModifiedBy>
  <cp:revision>15</cp:revision>
  <dcterms:created xsi:type="dcterms:W3CDTF">2024-10-09T11:24:42Z</dcterms:created>
  <dcterms:modified xsi:type="dcterms:W3CDTF">2026-02-03T08:47:06Z</dcterms:modified>
</cp:coreProperties>
</file>