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36EDF2-53AE-061C-2D1E-ECB9EE1C8759}"/>
              </a:ext>
            </a:extLst>
          </p:cNvPr>
          <p:cNvSpPr/>
          <p:nvPr/>
        </p:nvSpPr>
        <p:spPr>
          <a:xfrm>
            <a:off x="0" y="2907218"/>
            <a:ext cx="12192000" cy="39507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EC29AA-C0C7-D6B2-08C8-734DC9463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11C864-D3D3-578B-8540-CBBF3B4AA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397611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438400"/>
            <a:ext cx="11433816" cy="37973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Tbone</cp:lastModifiedBy>
  <cp:revision>16</cp:revision>
  <dcterms:created xsi:type="dcterms:W3CDTF">2024-10-09T11:24:42Z</dcterms:created>
  <dcterms:modified xsi:type="dcterms:W3CDTF">2026-02-05T16:34:23Z</dcterms:modified>
</cp:coreProperties>
</file>