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ext titlu"/>
          <p:cNvSpPr txBox="1"/>
          <p:nvPr>
            <p:ph type="title"/>
          </p:nvPr>
        </p:nvSpPr>
        <p:spPr>
          <a:xfrm>
            <a:off x="1524000" y="1122362"/>
            <a:ext cx="9144000" cy="2387601"/>
          </a:xfrm>
          <a:prstGeom prst="rect">
            <a:avLst/>
          </a:prstGeom>
        </p:spPr>
        <p:txBody>
          <a:bodyPr anchor="b"/>
          <a:lstStyle>
            <a:lvl1pPr algn="ctr">
              <a:defRPr sz="6000"/>
            </a:lvl1pPr>
          </a:lstStyle>
          <a:p>
            <a:pPr/>
            <a:r>
              <a:t>Text titlu</a:t>
            </a:r>
          </a:p>
        </p:txBody>
      </p:sp>
      <p:sp>
        <p:nvSpPr>
          <p:cNvPr id="12" name="Nivel corp unu…"/>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Nivel corp unu</a:t>
            </a:r>
          </a:p>
          <a:p>
            <a:pPr lvl="1"/>
            <a:r>
              <a:t>Nivel corp doi</a:t>
            </a:r>
          </a:p>
          <a:p>
            <a:pPr lvl="2"/>
            <a:r>
              <a:t>Nivel corp trei</a:t>
            </a:r>
          </a:p>
          <a:p>
            <a:pPr lvl="3"/>
            <a:r>
              <a:t>Nivel corp patru</a:t>
            </a:r>
          </a:p>
          <a:p>
            <a:pPr lvl="4"/>
            <a:r>
              <a:t>Nivel corp cinci</a:t>
            </a:r>
          </a:p>
        </p:txBody>
      </p:sp>
      <p:sp>
        <p:nvSpPr>
          <p:cNvPr id="13"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ext titlu"/>
          <p:cNvSpPr txBox="1"/>
          <p:nvPr>
            <p:ph type="title"/>
          </p:nvPr>
        </p:nvSpPr>
        <p:spPr>
          <a:prstGeom prst="rect">
            <a:avLst/>
          </a:prstGeom>
        </p:spPr>
        <p:txBody>
          <a:bodyPr/>
          <a:lstStyle/>
          <a:p>
            <a:pPr/>
            <a:r>
              <a:t>Text titlu</a:t>
            </a:r>
          </a:p>
        </p:txBody>
      </p:sp>
      <p:sp>
        <p:nvSpPr>
          <p:cNvPr id="21" name="Nivel corp unu…"/>
          <p:cNvSpPr txBox="1"/>
          <p:nvPr>
            <p:ph type="body" idx="1"/>
          </p:nvPr>
        </p:nvSpPr>
        <p:spPr>
          <a:prstGeom prst="rect">
            <a:avLst/>
          </a:prstGeom>
        </p:spPr>
        <p:txBody>
          <a:bodyPr/>
          <a:lstStyle/>
          <a:p>
            <a:pPr/>
            <a:r>
              <a:t>Nivel corp unu</a:t>
            </a:r>
          </a:p>
          <a:p>
            <a:pPr lvl="1"/>
            <a:r>
              <a:t>Nivel corp doi</a:t>
            </a:r>
          </a:p>
          <a:p>
            <a:pPr lvl="2"/>
            <a:r>
              <a:t>Nivel corp trei</a:t>
            </a:r>
          </a:p>
          <a:p>
            <a:pPr lvl="3"/>
            <a:r>
              <a:t>Nivel corp patru</a:t>
            </a:r>
          </a:p>
          <a:p>
            <a:pPr lvl="4"/>
            <a:r>
              <a:t>Nivel corp cinci</a:t>
            </a:r>
          </a:p>
        </p:txBody>
      </p:sp>
      <p:sp>
        <p:nvSpPr>
          <p:cNvPr id="22"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ext titlu"/>
          <p:cNvSpPr txBox="1"/>
          <p:nvPr>
            <p:ph type="title"/>
          </p:nvPr>
        </p:nvSpPr>
        <p:spPr>
          <a:xfrm>
            <a:off x="831850" y="1709738"/>
            <a:ext cx="10515600" cy="2852737"/>
          </a:xfrm>
          <a:prstGeom prst="rect">
            <a:avLst/>
          </a:prstGeom>
        </p:spPr>
        <p:txBody>
          <a:bodyPr anchor="b"/>
          <a:lstStyle>
            <a:lvl1pPr>
              <a:defRPr sz="6000"/>
            </a:lvl1pPr>
          </a:lstStyle>
          <a:p>
            <a:pPr/>
            <a:r>
              <a:t>Text titlu</a:t>
            </a:r>
          </a:p>
        </p:txBody>
      </p:sp>
      <p:sp>
        <p:nvSpPr>
          <p:cNvPr id="30" name="Nivel corp unu…"/>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Nivel corp unu</a:t>
            </a:r>
          </a:p>
          <a:p>
            <a:pPr lvl="1"/>
            <a:r>
              <a:t>Nivel corp doi</a:t>
            </a:r>
          </a:p>
          <a:p>
            <a:pPr lvl="2"/>
            <a:r>
              <a:t>Nivel corp trei</a:t>
            </a:r>
          </a:p>
          <a:p>
            <a:pPr lvl="3"/>
            <a:r>
              <a:t>Nivel corp patru</a:t>
            </a:r>
          </a:p>
          <a:p>
            <a:pPr lvl="4"/>
            <a:r>
              <a:t>Nivel corp cinci</a:t>
            </a:r>
          </a:p>
        </p:txBody>
      </p:sp>
      <p:sp>
        <p:nvSpPr>
          <p:cNvPr id="31"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ext titlu"/>
          <p:cNvSpPr txBox="1"/>
          <p:nvPr>
            <p:ph type="title"/>
          </p:nvPr>
        </p:nvSpPr>
        <p:spPr>
          <a:prstGeom prst="rect">
            <a:avLst/>
          </a:prstGeom>
        </p:spPr>
        <p:txBody>
          <a:bodyPr/>
          <a:lstStyle/>
          <a:p>
            <a:pPr/>
            <a:r>
              <a:t>Text titlu</a:t>
            </a:r>
          </a:p>
        </p:txBody>
      </p:sp>
      <p:sp>
        <p:nvSpPr>
          <p:cNvPr id="39" name="Nivel corp unu…"/>
          <p:cNvSpPr txBox="1"/>
          <p:nvPr>
            <p:ph type="body" sz="half" idx="1"/>
          </p:nvPr>
        </p:nvSpPr>
        <p:spPr>
          <a:xfrm>
            <a:off x="838200" y="1825625"/>
            <a:ext cx="5181600" cy="4351338"/>
          </a:xfrm>
          <a:prstGeom prst="rect">
            <a:avLst/>
          </a:prstGeom>
        </p:spPr>
        <p:txBody>
          <a:bodyPr/>
          <a:lstStyle/>
          <a:p>
            <a:pPr/>
            <a:r>
              <a:t>Nivel corp unu</a:t>
            </a:r>
          </a:p>
          <a:p>
            <a:pPr lvl="1"/>
            <a:r>
              <a:t>Nivel corp doi</a:t>
            </a:r>
          </a:p>
          <a:p>
            <a:pPr lvl="2"/>
            <a:r>
              <a:t>Nivel corp trei</a:t>
            </a:r>
          </a:p>
          <a:p>
            <a:pPr lvl="3"/>
            <a:r>
              <a:t>Nivel corp patru</a:t>
            </a:r>
          </a:p>
          <a:p>
            <a:pPr lvl="4"/>
            <a:r>
              <a:t>Nivel corp cinci</a:t>
            </a:r>
          </a:p>
        </p:txBody>
      </p:sp>
      <p:sp>
        <p:nvSpPr>
          <p:cNvPr id="40"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ext titlu"/>
          <p:cNvSpPr txBox="1"/>
          <p:nvPr>
            <p:ph type="title"/>
          </p:nvPr>
        </p:nvSpPr>
        <p:spPr>
          <a:xfrm>
            <a:off x="839787" y="365125"/>
            <a:ext cx="10515601" cy="1325563"/>
          </a:xfrm>
          <a:prstGeom prst="rect">
            <a:avLst/>
          </a:prstGeom>
        </p:spPr>
        <p:txBody>
          <a:bodyPr/>
          <a:lstStyle/>
          <a:p>
            <a:pPr/>
            <a:r>
              <a:t>Text titlu</a:t>
            </a:r>
          </a:p>
        </p:txBody>
      </p:sp>
      <p:sp>
        <p:nvSpPr>
          <p:cNvPr id="48" name="Nivel corp unu…"/>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Nivel corp unu</a:t>
            </a:r>
          </a:p>
          <a:p>
            <a:pPr lvl="1"/>
            <a:r>
              <a:t>Nivel corp doi</a:t>
            </a:r>
          </a:p>
          <a:p>
            <a:pPr lvl="2"/>
            <a:r>
              <a:t>Nivel corp trei</a:t>
            </a:r>
          </a:p>
          <a:p>
            <a:pPr lvl="3"/>
            <a:r>
              <a:t>Nivel corp patru</a:t>
            </a:r>
          </a:p>
          <a:p>
            <a:pPr lvl="4"/>
            <a:r>
              <a:t>Nivel corp cinci</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ext titlu"/>
          <p:cNvSpPr txBox="1"/>
          <p:nvPr>
            <p:ph type="title"/>
          </p:nvPr>
        </p:nvSpPr>
        <p:spPr>
          <a:prstGeom prst="rect">
            <a:avLst/>
          </a:prstGeom>
        </p:spPr>
        <p:txBody>
          <a:bodyPr/>
          <a:lstStyle/>
          <a:p>
            <a:pPr/>
            <a:r>
              <a:t>Text titlu</a:t>
            </a:r>
          </a:p>
        </p:txBody>
      </p:sp>
      <p:sp>
        <p:nvSpPr>
          <p:cNvPr id="58"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ext titlu"/>
          <p:cNvSpPr txBox="1"/>
          <p:nvPr>
            <p:ph type="title"/>
          </p:nvPr>
        </p:nvSpPr>
        <p:spPr>
          <a:xfrm>
            <a:off x="839787" y="457200"/>
            <a:ext cx="3932239" cy="1600200"/>
          </a:xfrm>
          <a:prstGeom prst="rect">
            <a:avLst/>
          </a:prstGeom>
        </p:spPr>
        <p:txBody>
          <a:bodyPr anchor="b"/>
          <a:lstStyle>
            <a:lvl1pPr>
              <a:defRPr sz="3200"/>
            </a:lvl1pPr>
          </a:lstStyle>
          <a:p>
            <a:pPr/>
            <a:r>
              <a:t>Text titlu</a:t>
            </a:r>
          </a:p>
        </p:txBody>
      </p:sp>
      <p:sp>
        <p:nvSpPr>
          <p:cNvPr id="73" name="Nivel corp unu…"/>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Nivel corp unu</a:t>
            </a:r>
          </a:p>
          <a:p>
            <a:pPr lvl="1"/>
            <a:r>
              <a:t>Nivel corp doi</a:t>
            </a:r>
          </a:p>
          <a:p>
            <a:pPr lvl="2"/>
            <a:r>
              <a:t>Nivel corp trei</a:t>
            </a:r>
          </a:p>
          <a:p>
            <a:pPr lvl="3"/>
            <a:r>
              <a:t>Nivel corp patru</a:t>
            </a:r>
          </a:p>
          <a:p>
            <a:pPr lvl="4"/>
            <a:r>
              <a:t>Nivel corp cinci</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ext titlu"/>
          <p:cNvSpPr txBox="1"/>
          <p:nvPr>
            <p:ph type="title"/>
          </p:nvPr>
        </p:nvSpPr>
        <p:spPr>
          <a:xfrm>
            <a:off x="839787" y="457200"/>
            <a:ext cx="3932239" cy="1600200"/>
          </a:xfrm>
          <a:prstGeom prst="rect">
            <a:avLst/>
          </a:prstGeom>
        </p:spPr>
        <p:txBody>
          <a:bodyPr anchor="b"/>
          <a:lstStyle>
            <a:lvl1pPr>
              <a:defRPr sz="3200"/>
            </a:lvl1pPr>
          </a:lstStyle>
          <a:p>
            <a:pPr/>
            <a:r>
              <a:t>Text titlu</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Nivel corp unu…"/>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Nivel corp unu</a:t>
            </a:r>
          </a:p>
          <a:p>
            <a:pPr lvl="1"/>
            <a:r>
              <a:t>Nivel corp doi</a:t>
            </a:r>
          </a:p>
          <a:p>
            <a:pPr lvl="2"/>
            <a:r>
              <a:t>Nivel corp trei</a:t>
            </a:r>
          </a:p>
          <a:p>
            <a:pPr lvl="3"/>
            <a:r>
              <a:t>Nivel corp patru</a:t>
            </a:r>
          </a:p>
          <a:p>
            <a:pPr lvl="4"/>
            <a:r>
              <a:t>Nivel corp cinci</a:t>
            </a:r>
          </a:p>
        </p:txBody>
      </p:sp>
      <p:sp>
        <p:nvSpPr>
          <p:cNvPr id="85"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 titlu"/>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 titlu</a:t>
            </a:r>
          </a:p>
        </p:txBody>
      </p:sp>
      <p:sp>
        <p:nvSpPr>
          <p:cNvPr id="3" name="Nivel corp unu…"/>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corp unu</a:t>
            </a:r>
          </a:p>
          <a:p>
            <a:pPr lvl="1"/>
            <a:r>
              <a:t>Nivel corp doi</a:t>
            </a:r>
          </a:p>
          <a:p>
            <a:pPr lvl="2"/>
            <a:r>
              <a:t>Nivel corp trei</a:t>
            </a:r>
          </a:p>
          <a:p>
            <a:pPr lvl="3"/>
            <a:r>
              <a:t>Nivel corp patru</a:t>
            </a:r>
          </a:p>
          <a:p>
            <a:pPr lvl="4"/>
            <a:r>
              <a:t>Nivel corp cinci</a:t>
            </a:r>
          </a:p>
        </p:txBody>
      </p:sp>
      <p:sp>
        <p:nvSpPr>
          <p:cNvPr id="4" name="Număr diapozitiv"/>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6"/>
          <p:cNvSpPr/>
          <p:nvPr/>
        </p:nvSpPr>
        <p:spPr>
          <a:xfrm>
            <a:off x="0" y="2907218"/>
            <a:ext cx="12192000" cy="3950783"/>
          </a:xfrm>
          <a:prstGeom prst="rect">
            <a:avLst/>
          </a:prstGeom>
          <a:gradFill>
            <a:gsLst>
              <a:gs pos="0">
                <a:srgbClr val="9FCCEE"/>
              </a:gs>
              <a:gs pos="50000">
                <a:srgbClr val="C4DEF3"/>
              </a:gs>
              <a:gs pos="100000">
                <a:srgbClr val="E2EEF9"/>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95" name="Subtitle 2"/>
          <p:cNvSpPr txBox="1"/>
          <p:nvPr>
            <p:ph type="subTitle" sz="half" idx="1"/>
          </p:nvPr>
        </p:nvSpPr>
        <p:spPr>
          <a:xfrm>
            <a:off x="501134" y="3669391"/>
            <a:ext cx="11189731" cy="1593723"/>
          </a:xfrm>
          <a:prstGeom prst="rect">
            <a:avLst/>
          </a:prstGeom>
        </p:spPr>
        <p:txBody>
          <a:bodyPr/>
          <a:lstStyle/>
          <a:p>
            <a:pPr>
              <a:defRPr b="1" sz="4400"/>
            </a:pPr>
            <a:r>
              <a:t>TITLUL PREZENTĂRII</a:t>
            </a:r>
            <a:br/>
            <a:r>
              <a:t>pe unul sau două rânduri</a:t>
            </a:r>
          </a:p>
        </p:txBody>
      </p:sp>
      <p:sp>
        <p:nvSpPr>
          <p:cNvPr id="96" name="Subtitle 2"/>
          <p:cNvSpPr txBox="1"/>
          <p:nvPr/>
        </p:nvSpPr>
        <p:spPr>
          <a:xfrm>
            <a:off x="1727952" y="5552728"/>
            <a:ext cx="10062769" cy="5875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r">
              <a:lnSpc>
                <a:spcPct val="90000"/>
              </a:lnSpc>
              <a:spcBef>
                <a:spcPts val="1000"/>
              </a:spcBef>
              <a:defRPr sz="3600"/>
            </a:lvl1pPr>
          </a:lstStyle>
          <a:p>
            <a:pPr/>
            <a:r>
              <a:t>Autorii prezentării</a:t>
            </a:r>
          </a:p>
        </p:txBody>
      </p:sp>
      <p:grpSp>
        <p:nvGrpSpPr>
          <p:cNvPr id="99" name="Picture 1"/>
          <p:cNvGrpSpPr/>
          <p:nvPr/>
        </p:nvGrpSpPr>
        <p:grpSpPr>
          <a:xfrm>
            <a:off x="-2" y="3000375"/>
            <a:ext cx="12192001" cy="58488"/>
            <a:chOff x="0" y="0"/>
            <a:chExt cx="12192000" cy="58487"/>
          </a:xfrm>
        </p:grpSpPr>
        <p:sp>
          <p:nvSpPr>
            <p:cNvPr id="97" name="Dreptunghi"/>
            <p:cNvSpPr/>
            <p:nvPr/>
          </p:nvSpPr>
          <p:spPr>
            <a:xfrm>
              <a:off x="0" y="0"/>
              <a:ext cx="12192000" cy="58488"/>
            </a:xfrm>
            <a:prstGeom prst="rect">
              <a:avLst/>
            </a:prstGeom>
            <a:solidFill>
              <a:srgbClr val="C00000"/>
            </a:solidFill>
            <a:ln w="12700" cap="flat">
              <a:noFill/>
              <a:miter lim="400000"/>
            </a:ln>
            <a:effectLst/>
          </p:spPr>
          <p:txBody>
            <a:bodyPr wrap="square" lIns="45719" tIns="45719" rIns="45719" bIns="45719" numCol="1" anchor="ctr">
              <a:noAutofit/>
            </a:bodyPr>
            <a:lstStyle/>
            <a:p>
              <a:pPr/>
            </a:p>
          </p:txBody>
        </p:sp>
        <p:pic>
          <p:nvPicPr>
            <p:cNvPr id="98" name="image1.jpeg" descr="image1.jpeg"/>
            <p:cNvPicPr>
              <a:picLocks noChangeAspect="1"/>
            </p:cNvPicPr>
            <p:nvPr/>
          </p:nvPicPr>
          <p:blipFill>
            <a:blip r:embed="rId2">
              <a:extLst/>
            </a:blip>
            <a:srcRect l="0" t="0" r="0" b="58643"/>
            <a:stretch>
              <a:fillRect/>
            </a:stretch>
          </p:blipFill>
          <p:spPr>
            <a:xfrm>
              <a:off x="0" y="0"/>
              <a:ext cx="12192000" cy="58488"/>
            </a:xfrm>
            <a:prstGeom prst="rect">
              <a:avLst/>
            </a:prstGeom>
            <a:ln w="9525" cap="flat">
              <a:solidFill>
                <a:srgbClr val="C00000"/>
              </a:solidFill>
              <a:prstDash val="solid"/>
              <a:round/>
            </a:ln>
            <a:effectLst/>
          </p:spPr>
        </p:pic>
      </p:grpSp>
      <p:pic>
        <p:nvPicPr>
          <p:cNvPr id="100" name="Picture 4" descr="Picture 4"/>
          <p:cNvPicPr>
            <a:picLocks noChangeAspect="1"/>
          </p:cNvPicPr>
          <p:nvPr/>
        </p:nvPicPr>
        <p:blipFill>
          <a:blip r:embed="rId3">
            <a:extLst/>
          </a:blip>
          <a:stretch>
            <a:fillRect/>
          </a:stretch>
        </p:blipFill>
        <p:spPr>
          <a:xfrm>
            <a:off x="0" y="0"/>
            <a:ext cx="12192000" cy="300037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2" name="Picture 3" descr="Picture 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3" name="Title 4"/>
          <p:cNvSpPr txBox="1"/>
          <p:nvPr>
            <p:ph type="ctrTitle"/>
          </p:nvPr>
        </p:nvSpPr>
        <p:spPr>
          <a:xfrm>
            <a:off x="461642" y="397611"/>
            <a:ext cx="11277056" cy="1643178"/>
          </a:xfrm>
          <a:prstGeom prst="rect">
            <a:avLst/>
          </a:prstGeom>
        </p:spPr>
        <p:txBody>
          <a:bodyPr/>
          <a:lstStyle/>
          <a:p>
            <a:pPr algn="l" defTabSz="640079">
              <a:defRPr sz="3780"/>
            </a:pPr>
            <a:br/>
            <a:r>
              <a:t>Titlul slide-ului pe unul </a:t>
            </a:r>
            <a:br/>
            <a:r>
              <a:t>sau două rânduri</a:t>
            </a:r>
          </a:p>
        </p:txBody>
      </p:sp>
      <p:sp>
        <p:nvSpPr>
          <p:cNvPr id="104" name="Subtitle 7"/>
          <p:cNvSpPr txBox="1"/>
          <p:nvPr>
            <p:ph type="subTitle" idx="1"/>
          </p:nvPr>
        </p:nvSpPr>
        <p:spPr>
          <a:xfrm>
            <a:off x="461641" y="2438400"/>
            <a:ext cx="11433818" cy="3797300"/>
          </a:xfrm>
          <a:prstGeom prst="rect">
            <a:avLst/>
          </a:prstGeom>
        </p:spPr>
        <p:txBody>
          <a:bodyPr/>
          <a:lstStyle/>
          <a:p>
            <a:pPr marL="379475" indent="-379475" algn="just" defTabSz="758951">
              <a:spcBef>
                <a:spcPts val="800"/>
              </a:spcBef>
              <a:buSzPct val="100000"/>
              <a:buFont typeface="Arial"/>
              <a:buChar char="•"/>
              <a:defRPr baseline="29590" sz="2656"/>
            </a:pPr>
            <a:r>
              <a:t>Ernatur alit voluptat. Sollatus arundis sunt, qui recae conet auta net doles dessi alicaerae porit volorat emodiatur reiusci comnihillore sitatius rerrovid eostiaectur, aut aspiend igendan dusdaero corrovit etur si vitio quid quid maionetur? </a:t>
            </a:r>
          </a:p>
          <a:p>
            <a:pPr marL="379475" indent="-379475" algn="just" defTabSz="758951">
              <a:spcBef>
                <a:spcPts val="800"/>
              </a:spcBef>
              <a:buSzPct val="100000"/>
              <a:buFont typeface="Arial"/>
              <a:buChar char="•"/>
              <a:defRPr baseline="29590" sz="2656"/>
            </a:pPr>
            <a:r>
              <a:t>Ga. Rum ut ut ut vent volupta nimolorem ex expliquo tem sinulpa ruptat atene voloribeatem eum repe abores nissunt quod etur aut moditat emquis doluptatis erepedis excearum est, optiatis doloreh enimus, nos et dent rerum et enecepu </a:t>
            </a:r>
          </a:p>
          <a:p>
            <a:pPr marL="379475" indent="-379475" algn="just" defTabSz="758951">
              <a:spcBef>
                <a:spcPts val="800"/>
              </a:spcBef>
              <a:buSzPct val="100000"/>
              <a:buFont typeface="Arial"/>
              <a:buChar char="•"/>
              <a:defRPr baseline="29590" sz="2656"/>
            </a:pPr>
          </a:p>
          <a:p>
            <a:pPr marL="379475" indent="-379475" algn="just" defTabSz="758951">
              <a:spcBef>
                <a:spcPts val="800"/>
              </a:spcBef>
              <a:buSzPct val="100000"/>
              <a:buFont typeface="Arial"/>
              <a:buChar char="•"/>
              <a:defRPr baseline="29590" sz="2656"/>
            </a:pPr>
            <a:r>
              <a:t>Rum ut ut ut vent volupta nimolorem ex expliquo tem sinulpa ruptat atene voloribeatem eum repe abores nissunt quod etur aut moditat emquis doluptatis erepedis excearum est, optiatis doloreh enimus, nos et dent rerum et enecepu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